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9.xml"/>
  <Override ContentType="application/vnd.openxmlformats-officedocument.drawingml.chart+xml" PartName="/ppt/charts/chart20.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2.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1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17.xml"/>
  <Override ContentType="application/vnd.openxmlformats-officedocument.drawingml.chart+xml" PartName="/ppt/charts/chart15.xml"/>
  <Override ContentType="application/vnd.openxmlformats-officedocument.drawingml.chart+xml" PartName="/ppt/charts/chart1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0" roundtripDataSignature="AMtx7mg/QNin+dyWAw9TdD67PoWzQbG0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Natalia\Documents\&#176;TMF%202015\16_Wet%20and%20Dark\rozne%20farby%20mokre%20vs%20such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TMF\2015\14.%20Circle%20of%20Light\Analyza%20polomery%20Spracovan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TMF\2015\14.%20Circle%20of%20Light\Analyza%20polomery%20Spracovan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artin\Documents\TMF%202015\7.%20Shaded%20Pole\Horizontal%20position%20of%20the%20plat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artin\Documents\TMF%202015\7.%20Shaded%20Pole\Horizontal%20position%20of%20the%20plat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atalia\Documents\&#176;TMF%202015\17_Coffee%20cup\accData\accdata_spracovane_kratke.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Matej\Desktop\TMF\2014\16.%20Magnetic%20brakes\Magnety_vsetko_dokopy%20+%20grafy.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Matej\Desktop\TMF\2014\16.%20Magnetic%20brakes\Magnety_vsetko_dokopy%20+%20grafy.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Matej\Desktop\TMF\2014\16.%20Magnetic%20brakes\Magnety_vsetko_dokopy%20+%20grafy.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Matej\Desktop\TMF\2014\16.%20Magnetic%20brakes\Magnety_vsetko_dokopy%20+%20graf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Matej\Desktop\TMF\2014\16.%20Magnetic%20brakes\Magnety_vsetko_dokopy%20+%20graf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atalia\Documents\&#176;TMF%202015\16_Wet%20and%20Dark\rozne%20farby%20mokre%20vs%20such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rtin\Documents\TMF%202015\7.%20Shaded%20Pole\Horizontal%20position%20of%20the%20plat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atalia\Documents\&#176;TMF%202015\16_Wet%20and%20Dark\rozne%20farby%20mokre%20vs%20such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atalia\Documents\&#176;TMF%202015\16_Wet%20and%20Dark\rozne%20farby%20mokre%20vs%20suche.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Edo\Desktop\tmf%20hyst%204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11"/>
            <c:spPr>
              <a:solidFill>
                <a:schemeClr val="accent2"/>
              </a:solidFill>
              <a:ln>
                <a:noFill/>
              </a:ln>
            </c:spPr>
          </c:marker>
          <c:errBars>
            <c:errDir val="y"/>
            <c:errBarType val="both"/>
            <c:errValType val="fixedVal"/>
            <c:noEndCap val="0"/>
            <c:val val="1.5"/>
          </c:errBars>
          <c:xVal>
            <c:numRef>
              <c:f>List1!$K$3:$K$21</c:f>
              <c:numCache>
                <c:formatCode>General</c:formatCode>
                <c:ptCount val="19"/>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numCache>
            </c:numRef>
          </c:xVal>
          <c:yVal>
            <c:numRef>
              <c:f>List1!$L$3:$L$21</c:f>
              <c:numCache>
                <c:formatCode>General</c:formatCode>
                <c:ptCount val="19"/>
                <c:pt idx="0">
                  <c:v>3</c:v>
                </c:pt>
                <c:pt idx="1">
                  <c:v>13.5</c:v>
                </c:pt>
                <c:pt idx="2">
                  <c:v>8.1</c:v>
                </c:pt>
                <c:pt idx="3">
                  <c:v>7.2</c:v>
                </c:pt>
                <c:pt idx="4">
                  <c:v>6.3</c:v>
                </c:pt>
                <c:pt idx="5">
                  <c:v>8.7000000000000011</c:v>
                </c:pt>
                <c:pt idx="6">
                  <c:v>8.7000000000000011</c:v>
                </c:pt>
                <c:pt idx="7">
                  <c:v>8.7000000000000011</c:v>
                </c:pt>
                <c:pt idx="8">
                  <c:v>8.7000000000000011</c:v>
                </c:pt>
                <c:pt idx="9">
                  <c:v>8.7000000000000011</c:v>
                </c:pt>
                <c:pt idx="10">
                  <c:v>8.7000000000000011</c:v>
                </c:pt>
                <c:pt idx="11">
                  <c:v>8.7000000000000011</c:v>
                </c:pt>
                <c:pt idx="12">
                  <c:v>8.7000000000000011</c:v>
                </c:pt>
                <c:pt idx="13">
                  <c:v>8.7000000000000011</c:v>
                </c:pt>
                <c:pt idx="14">
                  <c:v>8.7000000000000011</c:v>
                </c:pt>
                <c:pt idx="15">
                  <c:v>8.7000000000000011</c:v>
                </c:pt>
                <c:pt idx="16">
                  <c:v>8.7000000000000011</c:v>
                </c:pt>
                <c:pt idx="17">
                  <c:v>8.7000000000000011</c:v>
                </c:pt>
                <c:pt idx="18">
                  <c:v>8.7000000000000011</c:v>
                </c:pt>
              </c:numCache>
            </c:numRef>
          </c:yVal>
          <c:smooth val="0"/>
          <c:extLst>
            <c:ext xmlns:c16="http://schemas.microsoft.com/office/drawing/2014/chart" uri="{C3380CC4-5D6E-409C-BE32-E72D297353CC}">
              <c16:uniqueId val="{00000000-236B-4576-81A9-E86D65B9DDFF}"/>
            </c:ext>
          </c:extLst>
        </c:ser>
        <c:dLbls>
          <c:showLegendKey val="0"/>
          <c:showVal val="0"/>
          <c:showCatName val="0"/>
          <c:showSerName val="0"/>
          <c:showPercent val="0"/>
          <c:showBubbleSize val="0"/>
        </c:dLbls>
        <c:axId val="42624896"/>
        <c:axId val="42643456"/>
      </c:scatterChart>
      <c:valAx>
        <c:axId val="42624896"/>
        <c:scaling>
          <c:orientation val="minMax"/>
          <c:max val="100"/>
          <c:min val="0"/>
        </c:scaling>
        <c:delete val="0"/>
        <c:axPos val="b"/>
        <c:title>
          <c:tx>
            <c:rich>
              <a:bodyPr/>
              <a:lstStyle/>
              <a:p>
                <a:pPr>
                  <a:defRPr sz="1400"/>
                </a:pPr>
                <a:r>
                  <a:rPr lang="en-GB" sz="1400"/>
                  <a:t>X</a:t>
                </a:r>
              </a:p>
            </c:rich>
          </c:tx>
          <c:overlay val="0"/>
        </c:title>
        <c:numFmt formatCode="General" sourceLinked="1"/>
        <c:majorTickMark val="out"/>
        <c:minorTickMark val="none"/>
        <c:tickLblPos val="nextTo"/>
        <c:txPr>
          <a:bodyPr/>
          <a:lstStyle/>
          <a:p>
            <a:pPr>
              <a:defRPr sz="1600"/>
            </a:pPr>
            <a:endParaRPr lang="en-AT"/>
          </a:p>
        </c:txPr>
        <c:crossAx val="42643456"/>
        <c:crosses val="autoZero"/>
        <c:crossBetween val="midCat"/>
      </c:valAx>
      <c:valAx>
        <c:axId val="42643456"/>
        <c:scaling>
          <c:orientation val="minMax"/>
          <c:max val="18"/>
          <c:min val="0"/>
        </c:scaling>
        <c:delete val="0"/>
        <c:axPos val="l"/>
        <c:majorGridlines/>
        <c:title>
          <c:tx>
            <c:rich>
              <a:bodyPr rot="-5400000" vert="horz"/>
              <a:lstStyle/>
              <a:p>
                <a:pPr>
                  <a:defRPr sz="1400"/>
                </a:pPr>
                <a:r>
                  <a:rPr lang="en-GB" sz="1400"/>
                  <a:t>Y</a:t>
                </a:r>
              </a:p>
            </c:rich>
          </c:tx>
          <c:layout>
            <c:manualLayout>
              <c:xMode val="edge"/>
              <c:yMode val="edge"/>
              <c:x val="1.0078825713635303E-2"/>
              <c:y val="0.37541229221347389"/>
            </c:manualLayout>
          </c:layout>
          <c:overlay val="0"/>
        </c:title>
        <c:numFmt formatCode="General" sourceLinked="1"/>
        <c:majorTickMark val="out"/>
        <c:minorTickMark val="none"/>
        <c:tickLblPos val="nextTo"/>
        <c:txPr>
          <a:bodyPr/>
          <a:lstStyle/>
          <a:p>
            <a:pPr>
              <a:defRPr sz="1600"/>
            </a:pPr>
            <a:endParaRPr lang="en-AT"/>
          </a:p>
        </c:txPr>
        <c:crossAx val="42624896"/>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51575263593521"/>
          <c:y val="3.7772371727793408E-2"/>
          <c:w val="0.78686879250782693"/>
          <c:h val="0.78739905785299169"/>
        </c:manualLayout>
      </c:layout>
      <c:scatterChart>
        <c:scatterStyle val="smoothMarker"/>
        <c:varyColors val="0"/>
        <c:ser>
          <c:idx val="3"/>
          <c:order val="1"/>
          <c:tx>
            <c:v>blue</c:v>
          </c:tx>
          <c:spPr>
            <a:ln w="28575">
              <a:noFill/>
            </a:ln>
          </c:spPr>
          <c:marker>
            <c:symbol val="square"/>
            <c:size val="15"/>
            <c:spPr>
              <a:solidFill>
                <a:srgbClr val="002060"/>
              </a:solidFill>
              <a:ln>
                <a:noFill/>
              </a:ln>
            </c:spPr>
          </c:marker>
          <c:errBars>
            <c:errDir val="y"/>
            <c:errBarType val="both"/>
            <c:errValType val="fixedVal"/>
            <c:noEndCap val="0"/>
            <c:val val="7"/>
          </c:errBars>
          <c:errBars>
            <c:errDir val="x"/>
            <c:errBarType val="both"/>
            <c:errValType val="fixedVal"/>
            <c:noEndCap val="0"/>
            <c:val val="0.5"/>
          </c:errBars>
          <c:xVal>
            <c:numRef>
              <c:f>'prezentacia farebne'!$D$20</c:f>
              <c:numCache>
                <c:formatCode>0.0000</c:formatCode>
                <c:ptCount val="1"/>
                <c:pt idx="0">
                  <c:v>1.4583333333333335</c:v>
                </c:pt>
              </c:numCache>
            </c:numRef>
          </c:xVal>
          <c:yVal>
            <c:numRef>
              <c:f>'prezentacia farebne'!$G$20</c:f>
              <c:numCache>
                <c:formatCode>0.0000</c:formatCode>
                <c:ptCount val="1"/>
                <c:pt idx="0">
                  <c:v>57.600000000000009</c:v>
                </c:pt>
              </c:numCache>
            </c:numRef>
          </c:yVal>
          <c:smooth val="1"/>
          <c:extLst>
            <c:ext xmlns:c16="http://schemas.microsoft.com/office/drawing/2014/chart" uri="{C3380CC4-5D6E-409C-BE32-E72D297353CC}">
              <c16:uniqueId val="{00000000-A473-4AF0-90A7-DC6A215856D0}"/>
            </c:ext>
          </c:extLst>
        </c:ser>
        <c:dLbls>
          <c:showLegendKey val="0"/>
          <c:showVal val="0"/>
          <c:showCatName val="0"/>
          <c:showSerName val="0"/>
          <c:showPercent val="0"/>
          <c:showBubbleSize val="0"/>
        </c:dLbls>
        <c:axId val="52202880"/>
        <c:axId val="52213248"/>
      </c:scatterChart>
      <c:scatterChart>
        <c:scatterStyle val="lineMarker"/>
        <c:varyColors val="0"/>
        <c:ser>
          <c:idx val="1"/>
          <c:order val="0"/>
          <c:tx>
            <c:v>pink</c:v>
          </c:tx>
          <c:spPr>
            <a:ln w="28575">
              <a:noFill/>
            </a:ln>
          </c:spPr>
          <c:marker>
            <c:symbol val="square"/>
            <c:size val="15"/>
            <c:spPr>
              <a:solidFill>
                <a:srgbClr val="E98BCA"/>
              </a:solidFill>
              <a:ln>
                <a:noFill/>
              </a:ln>
            </c:spPr>
          </c:marker>
          <c:errBars>
            <c:errDir val="y"/>
            <c:errBarType val="both"/>
            <c:errValType val="fixedVal"/>
            <c:noEndCap val="0"/>
            <c:val val="7"/>
          </c:errBars>
          <c:errBars>
            <c:errDir val="x"/>
            <c:errBarType val="both"/>
            <c:errValType val="fixedVal"/>
            <c:noEndCap val="0"/>
            <c:val val="0.5"/>
          </c:errBars>
          <c:xVal>
            <c:numRef>
              <c:f>'prezentacia farebne'!$D$19</c:f>
              <c:numCache>
                <c:formatCode>0.0000</c:formatCode>
                <c:ptCount val="1"/>
                <c:pt idx="0">
                  <c:v>6.1833333333333433</c:v>
                </c:pt>
              </c:numCache>
            </c:numRef>
          </c:xVal>
          <c:yVal>
            <c:numRef>
              <c:f>'prezentacia farebne'!$G$19</c:f>
              <c:numCache>
                <c:formatCode>0.0000</c:formatCode>
                <c:ptCount val="1"/>
                <c:pt idx="0">
                  <c:v>87.73584905660347</c:v>
                </c:pt>
              </c:numCache>
            </c:numRef>
          </c:yVal>
          <c:smooth val="0"/>
          <c:extLst>
            <c:ext xmlns:c16="http://schemas.microsoft.com/office/drawing/2014/chart" uri="{C3380CC4-5D6E-409C-BE32-E72D297353CC}">
              <c16:uniqueId val="{00000001-A473-4AF0-90A7-DC6A215856D0}"/>
            </c:ext>
          </c:extLst>
        </c:ser>
        <c:ser>
          <c:idx val="4"/>
          <c:order val="2"/>
          <c:tx>
            <c:v>white</c:v>
          </c:tx>
          <c:spPr>
            <a:ln w="28575">
              <a:noFill/>
            </a:ln>
          </c:spPr>
          <c:marker>
            <c:symbol val="square"/>
            <c:size val="15"/>
            <c:spPr>
              <a:solidFill>
                <a:schemeClr val="bg1">
                  <a:lumMod val="75000"/>
                </a:schemeClr>
              </a:solidFill>
              <a:ln>
                <a:noFill/>
              </a:ln>
            </c:spPr>
          </c:marker>
          <c:errBars>
            <c:errDir val="y"/>
            <c:errBarType val="both"/>
            <c:errValType val="fixedVal"/>
            <c:noEndCap val="0"/>
            <c:val val="7"/>
          </c:errBars>
          <c:errBars>
            <c:errDir val="x"/>
            <c:errBarType val="both"/>
            <c:errValType val="fixedVal"/>
            <c:noEndCap val="0"/>
            <c:val val="0.5"/>
          </c:errBars>
          <c:xVal>
            <c:numRef>
              <c:f>'prezentacia farebne'!$D$22</c:f>
              <c:numCache>
                <c:formatCode>0.0000</c:formatCode>
                <c:ptCount val="1"/>
                <c:pt idx="0">
                  <c:v>7</c:v>
                </c:pt>
              </c:numCache>
            </c:numRef>
          </c:xVal>
          <c:yVal>
            <c:numRef>
              <c:f>'prezentacia farebne'!$G$22</c:f>
              <c:numCache>
                <c:formatCode>0.0000</c:formatCode>
                <c:ptCount val="1"/>
                <c:pt idx="0">
                  <c:v>89.166666666666671</c:v>
                </c:pt>
              </c:numCache>
            </c:numRef>
          </c:yVal>
          <c:smooth val="0"/>
          <c:extLst>
            <c:ext xmlns:c16="http://schemas.microsoft.com/office/drawing/2014/chart" uri="{C3380CC4-5D6E-409C-BE32-E72D297353CC}">
              <c16:uniqueId val="{00000002-A473-4AF0-90A7-DC6A215856D0}"/>
            </c:ext>
          </c:extLst>
        </c:ser>
        <c:ser>
          <c:idx val="5"/>
          <c:order val="3"/>
          <c:tx>
            <c:v>purple</c:v>
          </c:tx>
          <c:spPr>
            <a:ln w="28575">
              <a:noFill/>
            </a:ln>
          </c:spPr>
          <c:marker>
            <c:symbol val="square"/>
            <c:size val="15"/>
            <c:spPr>
              <a:solidFill>
                <a:schemeClr val="accent4">
                  <a:lumMod val="50000"/>
                </a:schemeClr>
              </a:solidFill>
              <a:ln>
                <a:noFill/>
              </a:ln>
            </c:spPr>
          </c:marker>
          <c:errBars>
            <c:errDir val="y"/>
            <c:errBarType val="both"/>
            <c:errValType val="fixedVal"/>
            <c:noEndCap val="0"/>
            <c:val val="7"/>
          </c:errBars>
          <c:errBars>
            <c:errDir val="x"/>
            <c:errBarType val="both"/>
            <c:errValType val="fixedVal"/>
            <c:noEndCap val="0"/>
            <c:val val="0.5"/>
          </c:errBars>
          <c:xVal>
            <c:numRef>
              <c:f>'prezentacia farebne'!$D$24</c:f>
              <c:numCache>
                <c:formatCode>0.0000</c:formatCode>
                <c:ptCount val="1"/>
                <c:pt idx="0">
                  <c:v>1.6333333333333333</c:v>
                </c:pt>
              </c:numCache>
            </c:numRef>
          </c:xVal>
          <c:yVal>
            <c:numRef>
              <c:f>'prezentacia farebne'!$G$24</c:f>
              <c:numCache>
                <c:formatCode>0.0000</c:formatCode>
                <c:ptCount val="1"/>
                <c:pt idx="0">
                  <c:v>65.714285714285722</c:v>
                </c:pt>
              </c:numCache>
            </c:numRef>
          </c:yVal>
          <c:smooth val="0"/>
          <c:extLst>
            <c:ext xmlns:c16="http://schemas.microsoft.com/office/drawing/2014/chart" uri="{C3380CC4-5D6E-409C-BE32-E72D297353CC}">
              <c16:uniqueId val="{00000003-A473-4AF0-90A7-DC6A215856D0}"/>
            </c:ext>
          </c:extLst>
        </c:ser>
        <c:ser>
          <c:idx val="2"/>
          <c:order val="4"/>
          <c:tx>
            <c:v>black</c:v>
          </c:tx>
          <c:spPr>
            <a:ln w="28575">
              <a:noFill/>
            </a:ln>
          </c:spPr>
          <c:marker>
            <c:symbol val="square"/>
            <c:size val="15"/>
            <c:spPr>
              <a:solidFill>
                <a:schemeClr val="tx1"/>
              </a:solidFill>
              <a:ln>
                <a:noFill/>
              </a:ln>
            </c:spPr>
          </c:marker>
          <c:errBars>
            <c:errDir val="y"/>
            <c:errBarType val="both"/>
            <c:errValType val="fixedVal"/>
            <c:noEndCap val="0"/>
            <c:val val="7"/>
          </c:errBars>
          <c:errBars>
            <c:errDir val="x"/>
            <c:errBarType val="both"/>
            <c:errValType val="fixedVal"/>
            <c:noEndCap val="0"/>
            <c:val val="0.5"/>
          </c:errBars>
          <c:xVal>
            <c:numRef>
              <c:f>'prezentacia farebne'!$D$21</c:f>
              <c:numCache>
                <c:formatCode>0.0000</c:formatCode>
                <c:ptCount val="1"/>
                <c:pt idx="0">
                  <c:v>1.3416666666666668</c:v>
                </c:pt>
              </c:numCache>
            </c:numRef>
          </c:xVal>
          <c:yVal>
            <c:numRef>
              <c:f>'prezentacia farebne'!$G$21</c:f>
              <c:numCache>
                <c:formatCode>0.0000</c:formatCode>
                <c:ptCount val="1"/>
                <c:pt idx="0">
                  <c:v>67.826086956521124</c:v>
                </c:pt>
              </c:numCache>
            </c:numRef>
          </c:yVal>
          <c:smooth val="0"/>
          <c:extLst>
            <c:ext xmlns:c16="http://schemas.microsoft.com/office/drawing/2014/chart" uri="{C3380CC4-5D6E-409C-BE32-E72D297353CC}">
              <c16:uniqueId val="{00000004-A473-4AF0-90A7-DC6A215856D0}"/>
            </c:ext>
          </c:extLst>
        </c:ser>
        <c:ser>
          <c:idx val="6"/>
          <c:order val="5"/>
          <c:tx>
            <c:v>light blue</c:v>
          </c:tx>
          <c:spPr>
            <a:ln w="28575">
              <a:noFill/>
            </a:ln>
          </c:spPr>
          <c:marker>
            <c:symbol val="square"/>
            <c:size val="15"/>
            <c:spPr>
              <a:solidFill>
                <a:schemeClr val="accent5">
                  <a:lumMod val="60000"/>
                  <a:lumOff val="40000"/>
                </a:schemeClr>
              </a:solidFill>
              <a:ln>
                <a:noFill/>
              </a:ln>
            </c:spPr>
          </c:marker>
          <c:errBars>
            <c:errDir val="y"/>
            <c:errBarType val="both"/>
            <c:errValType val="fixedVal"/>
            <c:noEndCap val="0"/>
            <c:val val="7"/>
          </c:errBars>
          <c:errBars>
            <c:errDir val="x"/>
            <c:errBarType val="both"/>
            <c:errValType val="fixedVal"/>
            <c:noEndCap val="0"/>
            <c:val val="0.5"/>
          </c:errBars>
          <c:xVal>
            <c:numRef>
              <c:f>'prezentacia farebne'!$D$25</c:f>
              <c:numCache>
                <c:formatCode>0.0000</c:formatCode>
                <c:ptCount val="1"/>
                <c:pt idx="0">
                  <c:v>4.7833333333333536</c:v>
                </c:pt>
              </c:numCache>
            </c:numRef>
          </c:xVal>
          <c:yVal>
            <c:numRef>
              <c:f>'prezentacia farebne'!$G$25</c:f>
              <c:numCache>
                <c:formatCode>0.0000</c:formatCode>
                <c:ptCount val="1"/>
                <c:pt idx="0">
                  <c:v>73.170731707316705</c:v>
                </c:pt>
              </c:numCache>
            </c:numRef>
          </c:yVal>
          <c:smooth val="0"/>
          <c:extLst>
            <c:ext xmlns:c16="http://schemas.microsoft.com/office/drawing/2014/chart" uri="{C3380CC4-5D6E-409C-BE32-E72D297353CC}">
              <c16:uniqueId val="{00000005-A473-4AF0-90A7-DC6A215856D0}"/>
            </c:ext>
          </c:extLst>
        </c:ser>
        <c:ser>
          <c:idx val="7"/>
          <c:order val="6"/>
          <c:tx>
            <c:v>green</c:v>
          </c:tx>
          <c:spPr>
            <a:ln w="28575">
              <a:noFill/>
            </a:ln>
          </c:spPr>
          <c:marker>
            <c:symbol val="square"/>
            <c:size val="15"/>
            <c:spPr>
              <a:solidFill>
                <a:srgbClr val="92D050"/>
              </a:solidFill>
              <a:ln>
                <a:noFill/>
              </a:ln>
            </c:spPr>
          </c:marker>
          <c:errBars>
            <c:errDir val="y"/>
            <c:errBarType val="both"/>
            <c:errValType val="fixedVal"/>
            <c:noEndCap val="0"/>
            <c:val val="7"/>
          </c:errBars>
          <c:errBars>
            <c:errDir val="x"/>
            <c:errBarType val="both"/>
            <c:errValType val="fixedVal"/>
            <c:noEndCap val="0"/>
            <c:val val="0.5"/>
          </c:errBars>
          <c:xVal>
            <c:numRef>
              <c:f>'prezentacia farebne'!$D$26</c:f>
              <c:numCache>
                <c:formatCode>0.0000</c:formatCode>
                <c:ptCount val="1"/>
                <c:pt idx="0">
                  <c:v>4.55</c:v>
                </c:pt>
              </c:numCache>
            </c:numRef>
          </c:xVal>
          <c:yVal>
            <c:numRef>
              <c:f>'prezentacia farebne'!$G$26</c:f>
              <c:numCache>
                <c:formatCode>0.0000</c:formatCode>
                <c:ptCount val="1"/>
                <c:pt idx="0">
                  <c:v>71.794871794871781</c:v>
                </c:pt>
              </c:numCache>
            </c:numRef>
          </c:yVal>
          <c:smooth val="0"/>
          <c:extLst>
            <c:ext xmlns:c16="http://schemas.microsoft.com/office/drawing/2014/chart" uri="{C3380CC4-5D6E-409C-BE32-E72D297353CC}">
              <c16:uniqueId val="{00000006-A473-4AF0-90A7-DC6A215856D0}"/>
            </c:ext>
          </c:extLst>
        </c:ser>
        <c:ser>
          <c:idx val="8"/>
          <c:order val="7"/>
          <c:tx>
            <c:v>grey</c:v>
          </c:tx>
          <c:spPr>
            <a:ln w="28575">
              <a:noFill/>
            </a:ln>
          </c:spPr>
          <c:marker>
            <c:symbol val="square"/>
            <c:size val="13"/>
            <c:spPr>
              <a:solidFill>
                <a:schemeClr val="tx1">
                  <a:lumMod val="65000"/>
                  <a:lumOff val="35000"/>
                </a:schemeClr>
              </a:solidFill>
              <a:ln>
                <a:noFill/>
              </a:ln>
            </c:spPr>
          </c:marker>
          <c:dPt>
            <c:idx val="0"/>
            <c:marker>
              <c:symbol val="square"/>
              <c:size val="15"/>
            </c:marker>
            <c:bubble3D val="0"/>
            <c:extLst>
              <c:ext xmlns:c16="http://schemas.microsoft.com/office/drawing/2014/chart" uri="{C3380CC4-5D6E-409C-BE32-E72D297353CC}">
                <c16:uniqueId val="{00000007-A473-4AF0-90A7-DC6A215856D0}"/>
              </c:ext>
            </c:extLst>
          </c:dPt>
          <c:errBars>
            <c:errDir val="y"/>
            <c:errBarType val="both"/>
            <c:errValType val="fixedVal"/>
            <c:noEndCap val="0"/>
            <c:val val="7"/>
          </c:errBars>
          <c:errBars>
            <c:errDir val="x"/>
            <c:errBarType val="both"/>
            <c:errValType val="fixedVal"/>
            <c:noEndCap val="0"/>
            <c:val val="0.5"/>
          </c:errBars>
          <c:xVal>
            <c:numRef>
              <c:f>'prezentacia farebne'!$D$30</c:f>
              <c:numCache>
                <c:formatCode>0.0000</c:formatCode>
                <c:ptCount val="1"/>
                <c:pt idx="0">
                  <c:v>4.2233333333333434</c:v>
                </c:pt>
              </c:numCache>
            </c:numRef>
          </c:xVal>
          <c:yVal>
            <c:numRef>
              <c:f>'prezentacia farebne'!$G$30</c:f>
              <c:numCache>
                <c:formatCode>0.0000</c:formatCode>
                <c:ptCount val="1"/>
                <c:pt idx="0">
                  <c:v>80.110497237568609</c:v>
                </c:pt>
              </c:numCache>
            </c:numRef>
          </c:yVal>
          <c:smooth val="0"/>
          <c:extLst>
            <c:ext xmlns:c16="http://schemas.microsoft.com/office/drawing/2014/chart" uri="{C3380CC4-5D6E-409C-BE32-E72D297353CC}">
              <c16:uniqueId val="{00000008-A473-4AF0-90A7-DC6A215856D0}"/>
            </c:ext>
          </c:extLst>
        </c:ser>
        <c:ser>
          <c:idx val="9"/>
          <c:order val="8"/>
          <c:tx>
            <c:v>red</c:v>
          </c:tx>
          <c:spPr>
            <a:ln w="28575">
              <a:noFill/>
            </a:ln>
          </c:spPr>
          <c:marker>
            <c:symbol val="square"/>
            <c:size val="13"/>
            <c:spPr>
              <a:solidFill>
                <a:srgbClr val="C00000"/>
              </a:solidFill>
              <a:ln>
                <a:noFill/>
              </a:ln>
            </c:spPr>
          </c:marker>
          <c:dPt>
            <c:idx val="0"/>
            <c:marker>
              <c:symbol val="square"/>
              <c:size val="15"/>
            </c:marker>
            <c:bubble3D val="0"/>
            <c:extLst>
              <c:ext xmlns:c16="http://schemas.microsoft.com/office/drawing/2014/chart" uri="{C3380CC4-5D6E-409C-BE32-E72D297353CC}">
                <c16:uniqueId val="{00000009-A473-4AF0-90A7-DC6A215856D0}"/>
              </c:ext>
            </c:extLst>
          </c:dPt>
          <c:errBars>
            <c:errDir val="y"/>
            <c:errBarType val="both"/>
            <c:errValType val="fixedVal"/>
            <c:noEndCap val="0"/>
            <c:val val="7"/>
          </c:errBars>
          <c:errBars>
            <c:errDir val="x"/>
            <c:errBarType val="both"/>
            <c:errValType val="fixedVal"/>
            <c:noEndCap val="0"/>
            <c:val val="0.5"/>
          </c:errBars>
          <c:xVal>
            <c:numRef>
              <c:f>'prezentacia farebne'!$D$31</c:f>
              <c:numCache>
                <c:formatCode>0.0000</c:formatCode>
                <c:ptCount val="1"/>
                <c:pt idx="0">
                  <c:v>2.4499999999999997</c:v>
                </c:pt>
              </c:numCache>
            </c:numRef>
          </c:xVal>
          <c:yVal>
            <c:numRef>
              <c:f>'prezentacia farebne'!$G$31</c:f>
              <c:numCache>
                <c:formatCode>0.0000</c:formatCode>
                <c:ptCount val="1"/>
                <c:pt idx="0">
                  <c:v>80.952380952380508</c:v>
                </c:pt>
              </c:numCache>
            </c:numRef>
          </c:yVal>
          <c:smooth val="0"/>
          <c:extLst>
            <c:ext xmlns:c16="http://schemas.microsoft.com/office/drawing/2014/chart" uri="{C3380CC4-5D6E-409C-BE32-E72D297353CC}">
              <c16:uniqueId val="{0000000A-A473-4AF0-90A7-DC6A215856D0}"/>
            </c:ext>
          </c:extLst>
        </c:ser>
        <c:ser>
          <c:idx val="11"/>
          <c:order val="9"/>
          <c:tx>
            <c:v>lightblue</c:v>
          </c:tx>
          <c:spPr>
            <a:ln w="28575">
              <a:noFill/>
            </a:ln>
          </c:spPr>
          <c:marker>
            <c:symbol val="square"/>
            <c:size val="15"/>
            <c:spPr>
              <a:solidFill>
                <a:schemeClr val="accent5"/>
              </a:solidFill>
              <a:ln>
                <a:noFill/>
              </a:ln>
            </c:spPr>
          </c:marker>
          <c:errBars>
            <c:errDir val="y"/>
            <c:errBarType val="both"/>
            <c:errValType val="fixedVal"/>
            <c:noEndCap val="0"/>
            <c:val val="7"/>
          </c:errBars>
          <c:errBars>
            <c:errDir val="x"/>
            <c:errBarType val="both"/>
            <c:errValType val="fixedVal"/>
            <c:noEndCap val="0"/>
            <c:val val="0.5"/>
          </c:errBars>
          <c:xVal>
            <c:numRef>
              <c:f>'prezentacia farebne'!$D$34</c:f>
              <c:numCache>
                <c:formatCode>0.0000</c:formatCode>
                <c:ptCount val="1"/>
                <c:pt idx="0">
                  <c:v>4.666666666666667</c:v>
                </c:pt>
              </c:numCache>
            </c:numRef>
          </c:xVal>
          <c:yVal>
            <c:numRef>
              <c:f>'prezentacia farebne'!$G$34</c:f>
              <c:numCache>
                <c:formatCode>0.0000</c:formatCode>
                <c:ptCount val="1"/>
                <c:pt idx="0">
                  <c:v>81.25</c:v>
                </c:pt>
              </c:numCache>
            </c:numRef>
          </c:yVal>
          <c:smooth val="0"/>
          <c:extLst>
            <c:ext xmlns:c16="http://schemas.microsoft.com/office/drawing/2014/chart" uri="{C3380CC4-5D6E-409C-BE32-E72D297353CC}">
              <c16:uniqueId val="{0000000B-A473-4AF0-90A7-DC6A215856D0}"/>
            </c:ext>
          </c:extLst>
        </c:ser>
        <c:ser>
          <c:idx val="12"/>
          <c:order val="10"/>
          <c:tx>
            <c:v>fluffy blue</c:v>
          </c:tx>
          <c:spPr>
            <a:ln w="28575">
              <a:noFill/>
            </a:ln>
          </c:spPr>
          <c:marker>
            <c:symbol val="square"/>
            <c:size val="15"/>
            <c:spPr>
              <a:solidFill>
                <a:schemeClr val="accent5">
                  <a:lumMod val="75000"/>
                </a:schemeClr>
              </a:solidFill>
              <a:ln>
                <a:noFill/>
              </a:ln>
            </c:spPr>
          </c:marker>
          <c:dPt>
            <c:idx val="0"/>
            <c:marker>
              <c:spPr>
                <a:solidFill>
                  <a:srgbClr val="0070C0"/>
                </a:solidFill>
                <a:ln>
                  <a:noFill/>
                </a:ln>
              </c:spPr>
            </c:marker>
            <c:bubble3D val="0"/>
            <c:extLst>
              <c:ext xmlns:c16="http://schemas.microsoft.com/office/drawing/2014/chart" uri="{C3380CC4-5D6E-409C-BE32-E72D297353CC}">
                <c16:uniqueId val="{0000000C-A473-4AF0-90A7-DC6A215856D0}"/>
              </c:ext>
            </c:extLst>
          </c:dPt>
          <c:errBars>
            <c:errDir val="y"/>
            <c:errBarType val="both"/>
            <c:errValType val="fixedVal"/>
            <c:noEndCap val="0"/>
            <c:val val="7"/>
          </c:errBars>
          <c:errBars>
            <c:errDir val="x"/>
            <c:errBarType val="both"/>
            <c:errValType val="fixedVal"/>
            <c:noEndCap val="0"/>
            <c:val val="0.5"/>
          </c:errBars>
          <c:xVal>
            <c:numRef>
              <c:f>'prezentacia farebne'!$D$35</c:f>
              <c:numCache>
                <c:formatCode>0.0000</c:formatCode>
                <c:ptCount val="1"/>
                <c:pt idx="0">
                  <c:v>2.0649999999999999</c:v>
                </c:pt>
              </c:numCache>
            </c:numRef>
          </c:xVal>
          <c:yVal>
            <c:numRef>
              <c:f>'prezentacia farebne'!$G$35</c:f>
              <c:numCache>
                <c:formatCode>0.0000</c:formatCode>
                <c:ptCount val="1"/>
                <c:pt idx="0">
                  <c:v>77.40112994350325</c:v>
                </c:pt>
              </c:numCache>
            </c:numRef>
          </c:yVal>
          <c:smooth val="0"/>
          <c:extLst>
            <c:ext xmlns:c16="http://schemas.microsoft.com/office/drawing/2014/chart" uri="{C3380CC4-5D6E-409C-BE32-E72D297353CC}">
              <c16:uniqueId val="{0000000D-A473-4AF0-90A7-DC6A215856D0}"/>
            </c:ext>
          </c:extLst>
        </c:ser>
        <c:dLbls>
          <c:showLegendKey val="0"/>
          <c:showVal val="0"/>
          <c:showCatName val="0"/>
          <c:showSerName val="0"/>
          <c:showPercent val="0"/>
          <c:showBubbleSize val="0"/>
        </c:dLbls>
        <c:axId val="52202880"/>
        <c:axId val="52213248"/>
      </c:scatterChart>
      <c:valAx>
        <c:axId val="52202880"/>
        <c:scaling>
          <c:orientation val="minMax"/>
          <c:max val="8"/>
          <c:min val="0"/>
        </c:scaling>
        <c:delete val="0"/>
        <c:axPos val="b"/>
        <c:title>
          <c:tx>
            <c:rich>
              <a:bodyPr/>
              <a:lstStyle/>
              <a:p>
                <a:pPr>
                  <a:defRPr sz="2000"/>
                </a:pPr>
                <a:r>
                  <a:rPr lang="sk-SK" sz="2000" dirty="0"/>
                  <a:t>% svetla odrazeného zo </a:t>
                </a:r>
                <a:r>
                  <a:rPr lang="sk-SK" sz="2000" dirty="0">
                    <a:effectLst>
                      <a:outerShdw blurRad="38100" dist="38100" dir="2700000" algn="tl">
                        <a:srgbClr val="000000">
                          <a:alpha val="43137"/>
                        </a:srgbClr>
                      </a:outerShdw>
                    </a:effectLst>
                  </a:rPr>
                  <a:t>suchej </a:t>
                </a:r>
                <a:r>
                  <a:rPr lang="sk-SK" sz="2000" dirty="0"/>
                  <a:t>látky</a:t>
                </a:r>
                <a:endParaRPr lang="en-GB" sz="2000" dirty="0"/>
              </a:p>
            </c:rich>
          </c:tx>
          <c:layout>
            <c:manualLayout>
              <c:xMode val="edge"/>
              <c:yMode val="edge"/>
              <c:x val="0.34454494134369751"/>
              <c:y val="0.91517241631349489"/>
            </c:manualLayout>
          </c:layout>
          <c:overlay val="0"/>
        </c:title>
        <c:numFmt formatCode="0" sourceLinked="0"/>
        <c:majorTickMark val="out"/>
        <c:minorTickMark val="none"/>
        <c:tickLblPos val="nextTo"/>
        <c:txPr>
          <a:bodyPr/>
          <a:lstStyle/>
          <a:p>
            <a:pPr>
              <a:defRPr sz="1600"/>
            </a:pPr>
            <a:endParaRPr lang="en-AT"/>
          </a:p>
        </c:txPr>
        <c:crossAx val="52213248"/>
        <c:crosses val="autoZero"/>
        <c:crossBetween val="midCat"/>
      </c:valAx>
      <c:valAx>
        <c:axId val="52213248"/>
        <c:scaling>
          <c:orientation val="minMax"/>
          <c:max val="110"/>
          <c:min val="50"/>
        </c:scaling>
        <c:delete val="0"/>
        <c:axPos val="l"/>
        <c:majorGridlines/>
        <c:title>
          <c:tx>
            <c:rich>
              <a:bodyPr rot="-5400000" vert="horz"/>
              <a:lstStyle/>
              <a:p>
                <a:pPr>
                  <a:defRPr sz="2000" b="1"/>
                </a:pPr>
                <a:r>
                  <a:rPr lang="sk-SK" sz="2800" b="1" dirty="0"/>
                  <a:t>%</a:t>
                </a:r>
                <a:r>
                  <a:rPr lang="sk-SK" sz="2000" b="0" dirty="0"/>
                  <a:t> svetla odrazeného do </a:t>
                </a:r>
                <a:r>
                  <a:rPr lang="sk-SK" sz="2000" b="1" i="1" dirty="0">
                    <a:effectLst>
                      <a:outerShdw blurRad="38100" dist="38100" dir="2700000" algn="tl">
                        <a:srgbClr val="000000">
                          <a:alpha val="43137"/>
                        </a:srgbClr>
                      </a:outerShdw>
                    </a:effectLst>
                  </a:rPr>
                  <a:t>mokrej</a:t>
                </a:r>
                <a:r>
                  <a:rPr lang="sk-SK" sz="2000" b="1" dirty="0"/>
                  <a:t> oproti suchej</a:t>
                </a:r>
                <a:endParaRPr lang="en-GB" sz="2000" b="1" dirty="0"/>
              </a:p>
            </c:rich>
          </c:tx>
          <c:layout>
            <c:manualLayout>
              <c:xMode val="edge"/>
              <c:yMode val="edge"/>
              <c:x val="7.5034186188779788E-3"/>
              <c:y val="0.14505531185017276"/>
            </c:manualLayout>
          </c:layout>
          <c:overlay val="0"/>
        </c:title>
        <c:numFmt formatCode="0" sourceLinked="0"/>
        <c:majorTickMark val="out"/>
        <c:minorTickMark val="none"/>
        <c:tickLblPos val="nextTo"/>
        <c:txPr>
          <a:bodyPr/>
          <a:lstStyle/>
          <a:p>
            <a:pPr>
              <a:defRPr sz="1600"/>
            </a:pPr>
            <a:endParaRPr lang="en-AT"/>
          </a:p>
        </c:txPr>
        <c:crossAx val="52202880"/>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674256642878917"/>
          <c:y val="1.7202310599124398E-2"/>
          <c:w val="0.83869862568461984"/>
          <c:h val="0.82652364106660559"/>
        </c:manualLayout>
      </c:layout>
      <c:scatterChart>
        <c:scatterStyle val="lineMarker"/>
        <c:varyColors val="0"/>
        <c:ser>
          <c:idx val="1"/>
          <c:order val="0"/>
          <c:spPr>
            <a:ln w="28575" cap="rnd" cmpd="sng" algn="ctr">
              <a:noFill/>
              <a:prstDash val="solid"/>
              <a:round/>
            </a:ln>
            <a:effectLst/>
          </c:spPr>
          <c:marker>
            <c:spPr>
              <a:solidFill>
                <a:schemeClr val="accent1">
                  <a:shade val="76000"/>
                </a:schemeClr>
              </a:solidFill>
              <a:ln w="9525" cap="flat" cmpd="sng" algn="ctr">
                <a:solidFill>
                  <a:schemeClr val="accent1">
                    <a:shade val="76000"/>
                  </a:schemeClr>
                </a:solidFill>
                <a:prstDash val="solid"/>
                <a:round/>
              </a:ln>
              <a:effectLst/>
            </c:spPr>
          </c:marker>
          <c:errBars>
            <c:errDir val="y"/>
            <c:errBarType val="both"/>
            <c:errValType val="cust"/>
            <c:noEndCap val="0"/>
            <c:plus>
              <c:numRef>
                <c:f>Hárok1!$AK$5:$AK$49</c:f>
                <c:numCache>
                  <c:formatCode>General</c:formatCode>
                  <c:ptCount val="45"/>
                  <c:pt idx="0">
                    <c:v>0.49432650256811933</c:v>
                  </c:pt>
                  <c:pt idx="1">
                    <c:v>0.49789022522904147</c:v>
                  </c:pt>
                  <c:pt idx="2">
                    <c:v>0.56014491191839966</c:v>
                  </c:pt>
                  <c:pt idx="3">
                    <c:v>0.87671394715028494</c:v>
                  </c:pt>
                  <c:pt idx="4">
                    <c:v>0.864485814068636</c:v>
                  </c:pt>
                  <c:pt idx="5">
                    <c:v>1.0232265725778678</c:v>
                  </c:pt>
                  <c:pt idx="6">
                    <c:v>1.147269606779969</c:v>
                  </c:pt>
                  <c:pt idx="7">
                    <c:v>1.2152196162443099</c:v>
                  </c:pt>
                  <c:pt idx="8">
                    <c:v>1.415153503642387</c:v>
                  </c:pt>
                  <c:pt idx="9">
                    <c:v>0.86012645553420264</c:v>
                  </c:pt>
                  <c:pt idx="10">
                    <c:v>0.5888933800934375</c:v>
                  </c:pt>
                  <c:pt idx="11">
                    <c:v>0.48513025125979597</c:v>
                  </c:pt>
                  <c:pt idx="12">
                    <c:v>0.56465196755650648</c:v>
                  </c:pt>
                  <c:pt idx="13">
                    <c:v>0.46687679628108397</c:v>
                  </c:pt>
                  <c:pt idx="14">
                    <c:v>0.48706613692279332</c:v>
                  </c:pt>
                  <c:pt idx="15">
                    <c:v>0.50591788324645659</c:v>
                  </c:pt>
                  <c:pt idx="16">
                    <c:v>0.55545028320731149</c:v>
                  </c:pt>
                  <c:pt idx="17">
                    <c:v>0.44528762882916151</c:v>
                  </c:pt>
                  <c:pt idx="18">
                    <c:v>0.46510468483705397</c:v>
                  </c:pt>
                  <c:pt idx="19">
                    <c:v>0.51106615608020056</c:v>
                  </c:pt>
                  <c:pt idx="20">
                    <c:v>0.46761847122211297</c:v>
                  </c:pt>
                  <c:pt idx="21">
                    <c:v>0.43055296635427842</c:v>
                  </c:pt>
                  <c:pt idx="22">
                    <c:v>0.43302752182529775</c:v>
                  </c:pt>
                  <c:pt idx="23">
                    <c:v>0.45349567599809698</c:v>
                  </c:pt>
                  <c:pt idx="24">
                    <c:v>0.466024504369623</c:v>
                  </c:pt>
                  <c:pt idx="25">
                    <c:v>0.42797949341122798</c:v>
                  </c:pt>
                  <c:pt idx="26">
                    <c:v>0.38943741532018533</c:v>
                  </c:pt>
                  <c:pt idx="27">
                    <c:v>0.38571049067417851</c:v>
                  </c:pt>
                  <c:pt idx="28">
                    <c:v>0.37895046361725793</c:v>
                  </c:pt>
                  <c:pt idx="29">
                    <c:v>0.38669855641381901</c:v>
                  </c:pt>
                  <c:pt idx="30">
                    <c:v>0.431833708409534</c:v>
                  </c:pt>
                  <c:pt idx="31">
                    <c:v>0.49022109891221138</c:v>
                  </c:pt>
                  <c:pt idx="32">
                    <c:v>0.56343710056990659</c:v>
                  </c:pt>
                  <c:pt idx="33">
                    <c:v>0.72970135905577749</c:v>
                  </c:pt>
                  <c:pt idx="34">
                    <c:v>0.87904761541702237</c:v>
                  </c:pt>
                  <c:pt idx="35">
                    <c:v>0.86718842923304795</c:v>
                  </c:pt>
                  <c:pt idx="36">
                    <c:v>1.2211802578379249</c:v>
                  </c:pt>
                  <c:pt idx="37">
                    <c:v>0.82802859125649464</c:v>
                  </c:pt>
                  <c:pt idx="38">
                    <c:v>1.1742836416256084</c:v>
                  </c:pt>
                  <c:pt idx="39">
                    <c:v>0.85322784708174604</c:v>
                  </c:pt>
                  <c:pt idx="40">
                    <c:v>0.76194777737391495</c:v>
                  </c:pt>
                  <c:pt idx="41">
                    <c:v>0.89950105359603261</c:v>
                  </c:pt>
                  <c:pt idx="42">
                    <c:v>0.92052935588039198</c:v>
                  </c:pt>
                  <c:pt idx="43">
                    <c:v>1.0313452738565601</c:v>
                  </c:pt>
                  <c:pt idx="44">
                    <c:v>1.1711121539344449</c:v>
                  </c:pt>
                </c:numCache>
              </c:numRef>
            </c:plus>
            <c:minus>
              <c:numRef>
                <c:f>Hárok1!$AK$5:$AK$49</c:f>
                <c:numCache>
                  <c:formatCode>General</c:formatCode>
                  <c:ptCount val="45"/>
                  <c:pt idx="0">
                    <c:v>0.49432650256811933</c:v>
                  </c:pt>
                  <c:pt idx="1">
                    <c:v>0.49789022522904147</c:v>
                  </c:pt>
                  <c:pt idx="2">
                    <c:v>0.56014491191839966</c:v>
                  </c:pt>
                  <c:pt idx="3">
                    <c:v>0.87671394715028494</c:v>
                  </c:pt>
                  <c:pt idx="4">
                    <c:v>0.864485814068636</c:v>
                  </c:pt>
                  <c:pt idx="5">
                    <c:v>1.0232265725778678</c:v>
                  </c:pt>
                  <c:pt idx="6">
                    <c:v>1.147269606779969</c:v>
                  </c:pt>
                  <c:pt idx="7">
                    <c:v>1.2152196162443099</c:v>
                  </c:pt>
                  <c:pt idx="8">
                    <c:v>1.415153503642387</c:v>
                  </c:pt>
                  <c:pt idx="9">
                    <c:v>0.86012645553420264</c:v>
                  </c:pt>
                  <c:pt idx="10">
                    <c:v>0.5888933800934375</c:v>
                  </c:pt>
                  <c:pt idx="11">
                    <c:v>0.48513025125979597</c:v>
                  </c:pt>
                  <c:pt idx="12">
                    <c:v>0.56465196755650648</c:v>
                  </c:pt>
                  <c:pt idx="13">
                    <c:v>0.46687679628108397</c:v>
                  </c:pt>
                  <c:pt idx="14">
                    <c:v>0.48706613692279332</c:v>
                  </c:pt>
                  <c:pt idx="15">
                    <c:v>0.50591788324645659</c:v>
                  </c:pt>
                  <c:pt idx="16">
                    <c:v>0.55545028320731149</c:v>
                  </c:pt>
                  <c:pt idx="17">
                    <c:v>0.44528762882916151</c:v>
                  </c:pt>
                  <c:pt idx="18">
                    <c:v>0.46510468483705397</c:v>
                  </c:pt>
                  <c:pt idx="19">
                    <c:v>0.51106615608020056</c:v>
                  </c:pt>
                  <c:pt idx="20">
                    <c:v>0.46761847122211297</c:v>
                  </c:pt>
                  <c:pt idx="21">
                    <c:v>0.43055296635427842</c:v>
                  </c:pt>
                  <c:pt idx="22">
                    <c:v>0.43302752182529775</c:v>
                  </c:pt>
                  <c:pt idx="23">
                    <c:v>0.45349567599809698</c:v>
                  </c:pt>
                  <c:pt idx="24">
                    <c:v>0.466024504369623</c:v>
                  </c:pt>
                  <c:pt idx="25">
                    <c:v>0.42797949341122798</c:v>
                  </c:pt>
                  <c:pt idx="26">
                    <c:v>0.38943741532018533</c:v>
                  </c:pt>
                  <c:pt idx="27">
                    <c:v>0.38571049067417851</c:v>
                  </c:pt>
                  <c:pt idx="28">
                    <c:v>0.37895046361725793</c:v>
                  </c:pt>
                  <c:pt idx="29">
                    <c:v>0.38669855641381901</c:v>
                  </c:pt>
                  <c:pt idx="30">
                    <c:v>0.431833708409534</c:v>
                  </c:pt>
                  <c:pt idx="31">
                    <c:v>0.49022109891221138</c:v>
                  </c:pt>
                  <c:pt idx="32">
                    <c:v>0.56343710056990659</c:v>
                  </c:pt>
                  <c:pt idx="33">
                    <c:v>0.72970135905577749</c:v>
                  </c:pt>
                  <c:pt idx="34">
                    <c:v>0.87904761541702237</c:v>
                  </c:pt>
                  <c:pt idx="35">
                    <c:v>0.86718842923304795</c:v>
                  </c:pt>
                  <c:pt idx="36">
                    <c:v>1.2211802578379249</c:v>
                  </c:pt>
                  <c:pt idx="37">
                    <c:v>0.82802859125649464</c:v>
                  </c:pt>
                  <c:pt idx="38">
                    <c:v>1.1742836416256084</c:v>
                  </c:pt>
                  <c:pt idx="39">
                    <c:v>0.85322784708174604</c:v>
                  </c:pt>
                  <c:pt idx="40">
                    <c:v>0.76194777737391495</c:v>
                  </c:pt>
                  <c:pt idx="41">
                    <c:v>0.89950105359603261</c:v>
                  </c:pt>
                  <c:pt idx="42">
                    <c:v>0.92052935588039198</c:v>
                  </c:pt>
                  <c:pt idx="43">
                    <c:v>1.0313452738565601</c:v>
                  </c:pt>
                  <c:pt idx="44">
                    <c:v>1.1711121539344449</c:v>
                  </c:pt>
                </c:numCache>
              </c:numRef>
            </c:minus>
            <c:spPr>
              <a:solidFill>
                <a:schemeClr val="tx1"/>
              </a:solidFill>
              <a:ln w="9525" cap="flat" cmpd="sng" algn="ctr">
                <a:solidFill>
                  <a:schemeClr val="tx1"/>
                </a:solidFill>
                <a:prstDash val="solid"/>
                <a:round/>
              </a:ln>
              <a:effectLst/>
            </c:spPr>
          </c:errBars>
          <c:errBars>
            <c:errDir val="x"/>
            <c:errBarType val="both"/>
            <c:errValType val="cust"/>
            <c:noEndCap val="0"/>
            <c:plus>
              <c:numRef>
                <c:f>Hárok1!$S$5:$S$49</c:f>
                <c:numCache>
                  <c:formatCode>General</c:formatCode>
                  <c:ptCount val="45"/>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pt idx="30">
                    <c:v>0.2</c:v>
                  </c:pt>
                  <c:pt idx="31">
                    <c:v>0.2</c:v>
                  </c:pt>
                  <c:pt idx="32">
                    <c:v>0.2</c:v>
                  </c:pt>
                  <c:pt idx="33">
                    <c:v>0.2</c:v>
                  </c:pt>
                  <c:pt idx="34">
                    <c:v>0.2</c:v>
                  </c:pt>
                  <c:pt idx="35">
                    <c:v>0.2</c:v>
                  </c:pt>
                  <c:pt idx="36">
                    <c:v>0.2</c:v>
                  </c:pt>
                  <c:pt idx="37">
                    <c:v>0.2</c:v>
                  </c:pt>
                  <c:pt idx="38">
                    <c:v>0.2</c:v>
                  </c:pt>
                  <c:pt idx="39">
                    <c:v>0.2</c:v>
                  </c:pt>
                  <c:pt idx="40">
                    <c:v>0.2</c:v>
                  </c:pt>
                  <c:pt idx="41">
                    <c:v>0.4</c:v>
                  </c:pt>
                  <c:pt idx="42">
                    <c:v>0.2</c:v>
                  </c:pt>
                  <c:pt idx="43">
                    <c:v>0.30000000000000032</c:v>
                  </c:pt>
                  <c:pt idx="44">
                    <c:v>0.4</c:v>
                  </c:pt>
                </c:numCache>
              </c:numRef>
            </c:plus>
            <c:minus>
              <c:numRef>
                <c:f>Hárok1!$S$5:$S$49</c:f>
                <c:numCache>
                  <c:formatCode>General</c:formatCode>
                  <c:ptCount val="45"/>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pt idx="30">
                    <c:v>0.2</c:v>
                  </c:pt>
                  <c:pt idx="31">
                    <c:v>0.2</c:v>
                  </c:pt>
                  <c:pt idx="32">
                    <c:v>0.2</c:v>
                  </c:pt>
                  <c:pt idx="33">
                    <c:v>0.2</c:v>
                  </c:pt>
                  <c:pt idx="34">
                    <c:v>0.2</c:v>
                  </c:pt>
                  <c:pt idx="35">
                    <c:v>0.2</c:v>
                  </c:pt>
                  <c:pt idx="36">
                    <c:v>0.2</c:v>
                  </c:pt>
                  <c:pt idx="37">
                    <c:v>0.2</c:v>
                  </c:pt>
                  <c:pt idx="38">
                    <c:v>0.2</c:v>
                  </c:pt>
                  <c:pt idx="39">
                    <c:v>0.2</c:v>
                  </c:pt>
                  <c:pt idx="40">
                    <c:v>0.2</c:v>
                  </c:pt>
                  <c:pt idx="41">
                    <c:v>0.4</c:v>
                  </c:pt>
                  <c:pt idx="42">
                    <c:v>0.2</c:v>
                  </c:pt>
                  <c:pt idx="43">
                    <c:v>0.30000000000000032</c:v>
                  </c:pt>
                  <c:pt idx="44">
                    <c:v>0.4</c:v>
                  </c:pt>
                </c:numCache>
              </c:numRef>
            </c:minus>
            <c:spPr>
              <a:solidFill>
                <a:schemeClr val="tx1"/>
              </a:solidFill>
              <a:ln w="9525" cap="flat" cmpd="sng" algn="ctr">
                <a:solidFill>
                  <a:schemeClr val="tx1"/>
                </a:solidFill>
                <a:prstDash val="solid"/>
                <a:round/>
              </a:ln>
              <a:effectLst/>
            </c:spPr>
          </c:errBars>
          <c:xVal>
            <c:numRef>
              <c:f>Hárok1!$R$5:$R$49</c:f>
              <c:numCache>
                <c:formatCode>General</c:formatCode>
                <c:ptCount val="45"/>
                <c:pt idx="0">
                  <c:v>5.5</c:v>
                </c:pt>
                <c:pt idx="1">
                  <c:v>6.5</c:v>
                </c:pt>
                <c:pt idx="2">
                  <c:v>8</c:v>
                </c:pt>
                <c:pt idx="3">
                  <c:v>5</c:v>
                </c:pt>
                <c:pt idx="4">
                  <c:v>7</c:v>
                </c:pt>
                <c:pt idx="5">
                  <c:v>3.5</c:v>
                </c:pt>
                <c:pt idx="6">
                  <c:v>2</c:v>
                </c:pt>
                <c:pt idx="7">
                  <c:v>1.5</c:v>
                </c:pt>
                <c:pt idx="8">
                  <c:v>1</c:v>
                </c:pt>
                <c:pt idx="9">
                  <c:v>1.750000000000002</c:v>
                </c:pt>
                <c:pt idx="10">
                  <c:v>2.75</c:v>
                </c:pt>
                <c:pt idx="11">
                  <c:v>3</c:v>
                </c:pt>
                <c:pt idx="12">
                  <c:v>3.25</c:v>
                </c:pt>
                <c:pt idx="13">
                  <c:v>4</c:v>
                </c:pt>
                <c:pt idx="14">
                  <c:v>5.25</c:v>
                </c:pt>
                <c:pt idx="15">
                  <c:v>6.95</c:v>
                </c:pt>
                <c:pt idx="16">
                  <c:v>8.5</c:v>
                </c:pt>
                <c:pt idx="17">
                  <c:v>5.6</c:v>
                </c:pt>
                <c:pt idx="18">
                  <c:v>6.1499999999999986</c:v>
                </c:pt>
                <c:pt idx="19">
                  <c:v>7.25</c:v>
                </c:pt>
                <c:pt idx="20">
                  <c:v>3.1</c:v>
                </c:pt>
                <c:pt idx="21">
                  <c:v>3</c:v>
                </c:pt>
                <c:pt idx="22">
                  <c:v>2.5</c:v>
                </c:pt>
                <c:pt idx="23">
                  <c:v>1.875</c:v>
                </c:pt>
                <c:pt idx="24">
                  <c:v>1.125</c:v>
                </c:pt>
                <c:pt idx="25">
                  <c:v>1.5</c:v>
                </c:pt>
                <c:pt idx="26">
                  <c:v>1.875</c:v>
                </c:pt>
                <c:pt idx="27">
                  <c:v>2.125</c:v>
                </c:pt>
                <c:pt idx="28">
                  <c:v>2.625</c:v>
                </c:pt>
                <c:pt idx="29">
                  <c:v>2.8749999999999987</c:v>
                </c:pt>
                <c:pt idx="30">
                  <c:v>3.8749999999999987</c:v>
                </c:pt>
                <c:pt idx="31">
                  <c:v>4.875</c:v>
                </c:pt>
                <c:pt idx="32">
                  <c:v>5.6249999999999645</c:v>
                </c:pt>
                <c:pt idx="33">
                  <c:v>7.875</c:v>
                </c:pt>
                <c:pt idx="35">
                  <c:v>8.125</c:v>
                </c:pt>
                <c:pt idx="36">
                  <c:v>6.5</c:v>
                </c:pt>
                <c:pt idx="37">
                  <c:v>4.75</c:v>
                </c:pt>
                <c:pt idx="38">
                  <c:v>4.5</c:v>
                </c:pt>
                <c:pt idx="39">
                  <c:v>4.1249999999999645</c:v>
                </c:pt>
                <c:pt idx="40">
                  <c:v>4</c:v>
                </c:pt>
                <c:pt idx="41">
                  <c:v>2.8749999999999987</c:v>
                </c:pt>
                <c:pt idx="42">
                  <c:v>2.8</c:v>
                </c:pt>
                <c:pt idx="43">
                  <c:v>2</c:v>
                </c:pt>
                <c:pt idx="44">
                  <c:v>1.875</c:v>
                </c:pt>
              </c:numCache>
            </c:numRef>
          </c:xVal>
          <c:yVal>
            <c:numRef>
              <c:f>Hárok1!$AJ$5:$AJ$49</c:f>
              <c:numCache>
                <c:formatCode>General</c:formatCode>
                <c:ptCount val="45"/>
                <c:pt idx="0">
                  <c:v>5.7105094533873411</c:v>
                </c:pt>
                <c:pt idx="1">
                  <c:v>6.795580964045925</c:v>
                </c:pt>
                <c:pt idx="2">
                  <c:v>8.3751842070891165</c:v>
                </c:pt>
                <c:pt idx="3">
                  <c:v>5.2249291207146324</c:v>
                </c:pt>
                <c:pt idx="4">
                  <c:v>6.4543843531713376</c:v>
                </c:pt>
                <c:pt idx="5">
                  <c:v>3.6425066416459244</c:v>
                </c:pt>
                <c:pt idx="6">
                  <c:v>2.0112445233026177</c:v>
                </c:pt>
                <c:pt idx="7">
                  <c:v>1.4785475390785927</c:v>
                </c:pt>
                <c:pt idx="8">
                  <c:v>0.91478092511155551</c:v>
                </c:pt>
                <c:pt idx="9">
                  <c:v>1.6453606828961926</c:v>
                </c:pt>
                <c:pt idx="10">
                  <c:v>2.5385765285024302</c:v>
                </c:pt>
                <c:pt idx="11">
                  <c:v>3.0593808961830349</c:v>
                </c:pt>
                <c:pt idx="12">
                  <c:v>3.2286481453132367</c:v>
                </c:pt>
                <c:pt idx="13">
                  <c:v>4.1593471471122294</c:v>
                </c:pt>
                <c:pt idx="14">
                  <c:v>5.2145936716214667</c:v>
                </c:pt>
                <c:pt idx="15">
                  <c:v>6.9649962544346016</c:v>
                </c:pt>
                <c:pt idx="16">
                  <c:v>8.4486402328667261</c:v>
                </c:pt>
                <c:pt idx="17">
                  <c:v>5.2633981555718679</c:v>
                </c:pt>
                <c:pt idx="18">
                  <c:v>5.9458905768900676</c:v>
                </c:pt>
                <c:pt idx="19">
                  <c:v>7.3640893045134366</c:v>
                </c:pt>
                <c:pt idx="20">
                  <c:v>3.0322814607368827</c:v>
                </c:pt>
                <c:pt idx="21">
                  <c:v>3.0165337521456412</c:v>
                </c:pt>
                <c:pt idx="22">
                  <c:v>2.6537309337648227</c:v>
                </c:pt>
                <c:pt idx="23">
                  <c:v>2.1605500873582422</c:v>
                </c:pt>
                <c:pt idx="24">
                  <c:v>1.169541850183083</c:v>
                </c:pt>
                <c:pt idx="25">
                  <c:v>1.4240167419488201</c:v>
                </c:pt>
                <c:pt idx="26">
                  <c:v>1.7191519124277239</c:v>
                </c:pt>
                <c:pt idx="27">
                  <c:v>2.0257219932731827</c:v>
                </c:pt>
                <c:pt idx="28">
                  <c:v>2.6105155191719658</c:v>
                </c:pt>
                <c:pt idx="29">
                  <c:v>2.7059060074949444</c:v>
                </c:pt>
                <c:pt idx="30">
                  <c:v>3.7345436510769252</c:v>
                </c:pt>
                <c:pt idx="31">
                  <c:v>4.4432800944419659</c:v>
                </c:pt>
                <c:pt idx="32">
                  <c:v>5.6862799147995524</c:v>
                </c:pt>
                <c:pt idx="33">
                  <c:v>7.1575505496290246</c:v>
                </c:pt>
                <c:pt idx="34">
                  <c:v>9.2345554746679905</c:v>
                </c:pt>
                <c:pt idx="35">
                  <c:v>7.8450707529941024</c:v>
                </c:pt>
                <c:pt idx="36">
                  <c:v>6.775208305085151</c:v>
                </c:pt>
                <c:pt idx="37">
                  <c:v>5.6457473802380997</c:v>
                </c:pt>
                <c:pt idx="38">
                  <c:v>4.2004701717388899</c:v>
                </c:pt>
                <c:pt idx="39">
                  <c:v>4.3241816125138755</c:v>
                </c:pt>
                <c:pt idx="40">
                  <c:v>4.1631726554756696</c:v>
                </c:pt>
                <c:pt idx="41">
                  <c:v>3.1800819268276412</c:v>
                </c:pt>
                <c:pt idx="42">
                  <c:v>2.7984903815472402</c:v>
                </c:pt>
                <c:pt idx="43">
                  <c:v>2.2687486272718047</c:v>
                </c:pt>
                <c:pt idx="44">
                  <c:v>2.0497390398568438</c:v>
                </c:pt>
              </c:numCache>
            </c:numRef>
          </c:yVal>
          <c:smooth val="0"/>
          <c:extLst>
            <c:ext xmlns:c16="http://schemas.microsoft.com/office/drawing/2014/chart" uri="{C3380CC4-5D6E-409C-BE32-E72D297353CC}">
              <c16:uniqueId val="{00000000-4CCD-4635-998B-B08C856A46D5}"/>
            </c:ext>
          </c:extLst>
        </c:ser>
        <c:dLbls>
          <c:showLegendKey val="0"/>
          <c:showVal val="0"/>
          <c:showCatName val="0"/>
          <c:showSerName val="0"/>
          <c:showPercent val="0"/>
          <c:showBubbleSize val="0"/>
        </c:dLbls>
        <c:axId val="52294016"/>
        <c:axId val="52295936"/>
      </c:scatterChart>
      <c:valAx>
        <c:axId val="5229401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sk-SK" b="1" baseline="0" dirty="0">
                    <a:latin typeface="Cambria Math" panose="02040503050406030204" pitchFamily="18" charset="0"/>
                    <a:ea typeface="Cambria Math" panose="02040503050406030204" pitchFamily="18" charset="0"/>
                  </a:rPr>
                  <a:t>r</a:t>
                </a:r>
                <a:r>
                  <a:rPr lang="en-GB" b="1" baseline="0" dirty="0">
                    <a:latin typeface="Cambria Math" panose="02040503050406030204" pitchFamily="18" charset="0"/>
                    <a:ea typeface="Cambria Math" panose="02040503050406030204" pitchFamily="18" charset="0"/>
                  </a:rPr>
                  <a:t> [</a:t>
                </a:r>
                <a:r>
                  <a:rPr lang="sk-SK" b="1" baseline="0" dirty="0">
                    <a:latin typeface="Cambria Math" panose="02040503050406030204" pitchFamily="18" charset="0"/>
                    <a:ea typeface="Cambria Math" panose="02040503050406030204" pitchFamily="18" charset="0"/>
                  </a:rPr>
                  <a:t>c</a:t>
                </a:r>
                <a:r>
                  <a:rPr lang="en-GB" b="1" baseline="0" dirty="0">
                    <a:latin typeface="Cambria Math" panose="02040503050406030204" pitchFamily="18" charset="0"/>
                    <a:ea typeface="Cambria Math" panose="02040503050406030204" pitchFamily="18" charset="0"/>
                  </a:rPr>
                  <a:t>m]</a:t>
                </a:r>
                <a:endParaRPr lang="sk-SK" b="1" dirty="0">
                  <a:latin typeface="Cambria Math" panose="02040503050406030204" pitchFamily="18" charset="0"/>
                  <a:ea typeface="Cambria Math" panose="02040503050406030204" pitchFamily="18" charset="0"/>
                </a:endParaRPr>
              </a:p>
            </c:rich>
          </c:tx>
          <c:layout>
            <c:manualLayout>
              <c:xMode val="edge"/>
              <c:yMode val="edge"/>
              <c:x val="0.48899231607116117"/>
              <c:y val="0.90580522207877889"/>
            </c:manualLayout>
          </c:layout>
          <c:overlay val="0"/>
          <c:spPr>
            <a:noFill/>
            <a:ln>
              <a:noFill/>
            </a:ln>
            <a:effectLst/>
          </c:spPr>
        </c:title>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AT"/>
          </a:p>
        </c:txPr>
        <c:crossAx val="52295936"/>
        <c:crosses val="autoZero"/>
        <c:crossBetween val="midCat"/>
      </c:valAx>
      <c:valAx>
        <c:axId val="52295936"/>
        <c:scaling>
          <c:orientation val="minMax"/>
          <c:min val="0"/>
        </c:scaling>
        <c:delete val="0"/>
        <c:axPos val="l"/>
        <c:majorGridlines/>
        <c:title>
          <c:tx>
            <c:rich>
              <a:bodyPr rot="-5400000" vert="horz"/>
              <a:lstStyle/>
              <a:p>
                <a:pPr>
                  <a:defRPr/>
                </a:pPr>
                <a:r>
                  <a:rPr lang="en-GB" i="1" dirty="0"/>
                  <a:t>L</a:t>
                </a:r>
                <a:r>
                  <a:rPr lang="en-GB" i="0" baseline="0" dirty="0"/>
                  <a:t> tan</a:t>
                </a:r>
                <a:r>
                  <a:rPr lang="el-GR" i="0" baseline="0" dirty="0">
                    <a:latin typeface="Calibri"/>
                  </a:rPr>
                  <a:t>ϕ</a:t>
                </a:r>
                <a:r>
                  <a:rPr lang="en-GB" i="0" baseline="0" dirty="0">
                    <a:latin typeface="Calibri"/>
                  </a:rPr>
                  <a:t> [cm]</a:t>
                </a:r>
                <a:endParaRPr lang="en-GB" i="1" dirty="0"/>
              </a:p>
            </c:rich>
          </c:tx>
          <c:layout>
            <c:manualLayout>
              <c:xMode val="edge"/>
              <c:yMode val="edge"/>
              <c:x val="3.8341150500186046E-3"/>
              <c:y val="0.35859904455060543"/>
            </c:manualLayout>
          </c:layout>
          <c:overlay val="0"/>
        </c:title>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AT"/>
          </a:p>
        </c:txPr>
        <c:crossAx val="52294016"/>
        <c:crosses val="autoZero"/>
        <c:crossBetween val="midCat"/>
      </c:valAx>
      <c:spPr>
        <a:noFill/>
        <a:ln>
          <a:noFill/>
        </a:ln>
        <a:effectLst/>
      </c:spPr>
    </c:plotArea>
    <c:plotVisOnly val="1"/>
    <c:dispBlanksAs val="gap"/>
    <c:showDLblsOverMax val="0"/>
  </c:chart>
  <c:spPr>
    <a:noFill/>
    <a:ln w="9525" cap="flat" cmpd="sng" algn="ctr">
      <a:noFill/>
      <a:prstDash val="solid"/>
    </a:ln>
    <a:effectLst/>
  </c:spPr>
  <c:txPr>
    <a:bodyPr/>
    <a:lstStyle/>
    <a:p>
      <a:pPr>
        <a:defRPr sz="2000"/>
      </a:pPr>
      <a:endParaRPr lang="en-A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674256642878917"/>
          <c:y val="1.7202310599124398E-2"/>
          <c:w val="0.83869862568461995"/>
          <c:h val="0.82652364106660559"/>
        </c:manualLayout>
      </c:layout>
      <c:scatterChart>
        <c:scatterStyle val="lineMarker"/>
        <c:varyColors val="0"/>
        <c:ser>
          <c:idx val="1"/>
          <c:order val="0"/>
          <c:spPr>
            <a:ln w="28575" cap="rnd" cmpd="sng" algn="ctr">
              <a:noFill/>
              <a:prstDash val="solid"/>
              <a:round/>
            </a:ln>
            <a:effectLst/>
          </c:spPr>
          <c:marker>
            <c:spPr>
              <a:solidFill>
                <a:schemeClr val="accent1">
                  <a:shade val="76000"/>
                </a:schemeClr>
              </a:solidFill>
              <a:ln w="9525" cap="flat" cmpd="sng" algn="ctr">
                <a:solidFill>
                  <a:schemeClr val="accent1">
                    <a:shade val="76000"/>
                  </a:schemeClr>
                </a:solidFill>
                <a:prstDash val="solid"/>
                <a:round/>
              </a:ln>
              <a:effectLst/>
            </c:spPr>
          </c:marker>
          <c:trendline>
            <c:spPr>
              <a:ln w="9525" cap="rnd" cmpd="sng" algn="ctr">
                <a:solidFill>
                  <a:schemeClr val="tx1"/>
                </a:solidFill>
                <a:prstDash val="solid"/>
                <a:round/>
              </a:ln>
              <a:effectLst/>
            </c:spPr>
            <c:trendlineType val="linear"/>
            <c:intercept val="0"/>
            <c:dispRSqr val="0"/>
            <c:dispEq val="1"/>
            <c:trendlineLbl>
              <c:layout>
                <c:manualLayout>
                  <c:x val="6.3604496843345987E-2"/>
                  <c:y val="0.30637763365978027"/>
                </c:manualLayout>
              </c:layout>
              <c:numFmt formatCode="General" sourceLinked="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AT"/>
                </a:p>
              </c:txPr>
            </c:trendlineLbl>
          </c:trendline>
          <c:errBars>
            <c:errDir val="y"/>
            <c:errBarType val="both"/>
            <c:errValType val="cust"/>
            <c:noEndCap val="0"/>
            <c:plus>
              <c:numRef>
                <c:f>Hárok1!$AK$5:$AK$49</c:f>
                <c:numCache>
                  <c:formatCode>General</c:formatCode>
                  <c:ptCount val="45"/>
                  <c:pt idx="0">
                    <c:v>0.49432650256811939</c:v>
                  </c:pt>
                  <c:pt idx="1">
                    <c:v>0.49789022522904158</c:v>
                  </c:pt>
                  <c:pt idx="2">
                    <c:v>0.56014491191839977</c:v>
                  </c:pt>
                  <c:pt idx="3">
                    <c:v>0.87671394715028494</c:v>
                  </c:pt>
                  <c:pt idx="4">
                    <c:v>0.86448581406863612</c:v>
                  </c:pt>
                  <c:pt idx="5">
                    <c:v>1.0232265725778678</c:v>
                  </c:pt>
                  <c:pt idx="6">
                    <c:v>1.1472696067799688</c:v>
                  </c:pt>
                  <c:pt idx="7">
                    <c:v>1.2152196162443096</c:v>
                  </c:pt>
                  <c:pt idx="8">
                    <c:v>1.415153503642387</c:v>
                  </c:pt>
                  <c:pt idx="9">
                    <c:v>0.86012645553420264</c:v>
                  </c:pt>
                  <c:pt idx="10">
                    <c:v>0.5888933800934375</c:v>
                  </c:pt>
                  <c:pt idx="11">
                    <c:v>0.48513025125979597</c:v>
                  </c:pt>
                  <c:pt idx="12">
                    <c:v>0.56465196755650671</c:v>
                  </c:pt>
                  <c:pt idx="13">
                    <c:v>0.46687679628108403</c:v>
                  </c:pt>
                  <c:pt idx="14">
                    <c:v>0.48706613692279332</c:v>
                  </c:pt>
                  <c:pt idx="15">
                    <c:v>0.50591788324645659</c:v>
                  </c:pt>
                  <c:pt idx="16">
                    <c:v>0.55545028320731149</c:v>
                  </c:pt>
                  <c:pt idx="17">
                    <c:v>0.44528762882916151</c:v>
                  </c:pt>
                  <c:pt idx="18">
                    <c:v>0.46510468483705403</c:v>
                  </c:pt>
                  <c:pt idx="19">
                    <c:v>0.51106615608020056</c:v>
                  </c:pt>
                  <c:pt idx="20">
                    <c:v>0.46761847122211303</c:v>
                  </c:pt>
                  <c:pt idx="21">
                    <c:v>0.43055296635427853</c:v>
                  </c:pt>
                  <c:pt idx="22">
                    <c:v>0.43302752182529786</c:v>
                  </c:pt>
                  <c:pt idx="23">
                    <c:v>0.45349567599809698</c:v>
                  </c:pt>
                  <c:pt idx="24">
                    <c:v>0.46602450436962312</c:v>
                  </c:pt>
                  <c:pt idx="25">
                    <c:v>0.42797949341122798</c:v>
                  </c:pt>
                  <c:pt idx="26">
                    <c:v>0.38943741532018539</c:v>
                  </c:pt>
                  <c:pt idx="27">
                    <c:v>0.38571049067417856</c:v>
                  </c:pt>
                  <c:pt idx="28">
                    <c:v>0.37895046361725809</c:v>
                  </c:pt>
                  <c:pt idx="29">
                    <c:v>0.38669855641381901</c:v>
                  </c:pt>
                  <c:pt idx="30">
                    <c:v>0.431833708409534</c:v>
                  </c:pt>
                  <c:pt idx="31">
                    <c:v>0.49022109891221138</c:v>
                  </c:pt>
                  <c:pt idx="32">
                    <c:v>0.56343710056990659</c:v>
                  </c:pt>
                  <c:pt idx="33">
                    <c:v>0.72970135905577771</c:v>
                  </c:pt>
                  <c:pt idx="34">
                    <c:v>0.87904761541702259</c:v>
                  </c:pt>
                  <c:pt idx="35">
                    <c:v>0.86718842923304795</c:v>
                  </c:pt>
                  <c:pt idx="36">
                    <c:v>1.2211802578379245</c:v>
                  </c:pt>
                  <c:pt idx="37">
                    <c:v>0.82802859125649464</c:v>
                  </c:pt>
                  <c:pt idx="38">
                    <c:v>1.1742836416256086</c:v>
                  </c:pt>
                  <c:pt idx="39">
                    <c:v>0.85322784708174604</c:v>
                  </c:pt>
                  <c:pt idx="40">
                    <c:v>0.76194777737391506</c:v>
                  </c:pt>
                  <c:pt idx="41">
                    <c:v>0.89950105359603261</c:v>
                  </c:pt>
                  <c:pt idx="42">
                    <c:v>0.92052935588039198</c:v>
                  </c:pt>
                  <c:pt idx="43">
                    <c:v>1.0313452738565601</c:v>
                  </c:pt>
                  <c:pt idx="44">
                    <c:v>1.1711121539344449</c:v>
                  </c:pt>
                </c:numCache>
              </c:numRef>
            </c:plus>
            <c:minus>
              <c:numRef>
                <c:f>Hárok1!$AK$5:$AK$49</c:f>
                <c:numCache>
                  <c:formatCode>General</c:formatCode>
                  <c:ptCount val="45"/>
                  <c:pt idx="0">
                    <c:v>0.49432650256811939</c:v>
                  </c:pt>
                  <c:pt idx="1">
                    <c:v>0.49789022522904158</c:v>
                  </c:pt>
                  <c:pt idx="2">
                    <c:v>0.56014491191839977</c:v>
                  </c:pt>
                  <c:pt idx="3">
                    <c:v>0.87671394715028494</c:v>
                  </c:pt>
                  <c:pt idx="4">
                    <c:v>0.86448581406863612</c:v>
                  </c:pt>
                  <c:pt idx="5">
                    <c:v>1.0232265725778678</c:v>
                  </c:pt>
                  <c:pt idx="6">
                    <c:v>1.1472696067799688</c:v>
                  </c:pt>
                  <c:pt idx="7">
                    <c:v>1.2152196162443096</c:v>
                  </c:pt>
                  <c:pt idx="8">
                    <c:v>1.415153503642387</c:v>
                  </c:pt>
                  <c:pt idx="9">
                    <c:v>0.86012645553420264</c:v>
                  </c:pt>
                  <c:pt idx="10">
                    <c:v>0.5888933800934375</c:v>
                  </c:pt>
                  <c:pt idx="11">
                    <c:v>0.48513025125979597</c:v>
                  </c:pt>
                  <c:pt idx="12">
                    <c:v>0.56465196755650671</c:v>
                  </c:pt>
                  <c:pt idx="13">
                    <c:v>0.46687679628108403</c:v>
                  </c:pt>
                  <c:pt idx="14">
                    <c:v>0.48706613692279332</c:v>
                  </c:pt>
                  <c:pt idx="15">
                    <c:v>0.50591788324645659</c:v>
                  </c:pt>
                  <c:pt idx="16">
                    <c:v>0.55545028320731149</c:v>
                  </c:pt>
                  <c:pt idx="17">
                    <c:v>0.44528762882916151</c:v>
                  </c:pt>
                  <c:pt idx="18">
                    <c:v>0.46510468483705403</c:v>
                  </c:pt>
                  <c:pt idx="19">
                    <c:v>0.51106615608020056</c:v>
                  </c:pt>
                  <c:pt idx="20">
                    <c:v>0.46761847122211303</c:v>
                  </c:pt>
                  <c:pt idx="21">
                    <c:v>0.43055296635427853</c:v>
                  </c:pt>
                  <c:pt idx="22">
                    <c:v>0.43302752182529786</c:v>
                  </c:pt>
                  <c:pt idx="23">
                    <c:v>0.45349567599809698</c:v>
                  </c:pt>
                  <c:pt idx="24">
                    <c:v>0.46602450436962312</c:v>
                  </c:pt>
                  <c:pt idx="25">
                    <c:v>0.42797949341122798</c:v>
                  </c:pt>
                  <c:pt idx="26">
                    <c:v>0.38943741532018539</c:v>
                  </c:pt>
                  <c:pt idx="27">
                    <c:v>0.38571049067417856</c:v>
                  </c:pt>
                  <c:pt idx="28">
                    <c:v>0.37895046361725809</c:v>
                  </c:pt>
                  <c:pt idx="29">
                    <c:v>0.38669855641381901</c:v>
                  </c:pt>
                  <c:pt idx="30">
                    <c:v>0.431833708409534</c:v>
                  </c:pt>
                  <c:pt idx="31">
                    <c:v>0.49022109891221138</c:v>
                  </c:pt>
                  <c:pt idx="32">
                    <c:v>0.56343710056990659</c:v>
                  </c:pt>
                  <c:pt idx="33">
                    <c:v>0.72970135905577771</c:v>
                  </c:pt>
                  <c:pt idx="34">
                    <c:v>0.87904761541702259</c:v>
                  </c:pt>
                  <c:pt idx="35">
                    <c:v>0.86718842923304795</c:v>
                  </c:pt>
                  <c:pt idx="36">
                    <c:v>1.2211802578379245</c:v>
                  </c:pt>
                  <c:pt idx="37">
                    <c:v>0.82802859125649464</c:v>
                  </c:pt>
                  <c:pt idx="38">
                    <c:v>1.1742836416256086</c:v>
                  </c:pt>
                  <c:pt idx="39">
                    <c:v>0.85322784708174604</c:v>
                  </c:pt>
                  <c:pt idx="40">
                    <c:v>0.76194777737391506</c:v>
                  </c:pt>
                  <c:pt idx="41">
                    <c:v>0.89950105359603261</c:v>
                  </c:pt>
                  <c:pt idx="42">
                    <c:v>0.92052935588039198</c:v>
                  </c:pt>
                  <c:pt idx="43">
                    <c:v>1.0313452738565601</c:v>
                  </c:pt>
                  <c:pt idx="44">
                    <c:v>1.1711121539344449</c:v>
                  </c:pt>
                </c:numCache>
              </c:numRef>
            </c:minus>
            <c:spPr>
              <a:solidFill>
                <a:schemeClr val="tx1"/>
              </a:solidFill>
              <a:ln w="9525" cap="flat" cmpd="sng" algn="ctr">
                <a:solidFill>
                  <a:schemeClr val="tx1"/>
                </a:solidFill>
                <a:prstDash val="solid"/>
                <a:round/>
              </a:ln>
              <a:effectLst/>
            </c:spPr>
          </c:errBars>
          <c:errBars>
            <c:errDir val="x"/>
            <c:errBarType val="both"/>
            <c:errValType val="cust"/>
            <c:noEndCap val="0"/>
            <c:plus>
              <c:numRef>
                <c:f>Hárok1!$S$5:$S$49</c:f>
                <c:numCache>
                  <c:formatCode>General</c:formatCode>
                  <c:ptCount val="45"/>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pt idx="30">
                    <c:v>0.2</c:v>
                  </c:pt>
                  <c:pt idx="31">
                    <c:v>0.2</c:v>
                  </c:pt>
                  <c:pt idx="32">
                    <c:v>0.2</c:v>
                  </c:pt>
                  <c:pt idx="33">
                    <c:v>0.2</c:v>
                  </c:pt>
                  <c:pt idx="34">
                    <c:v>0.2</c:v>
                  </c:pt>
                  <c:pt idx="35">
                    <c:v>0.2</c:v>
                  </c:pt>
                  <c:pt idx="36">
                    <c:v>0.2</c:v>
                  </c:pt>
                  <c:pt idx="37">
                    <c:v>0.2</c:v>
                  </c:pt>
                  <c:pt idx="38">
                    <c:v>0.2</c:v>
                  </c:pt>
                  <c:pt idx="39">
                    <c:v>0.2</c:v>
                  </c:pt>
                  <c:pt idx="40">
                    <c:v>0.2</c:v>
                  </c:pt>
                  <c:pt idx="41">
                    <c:v>0.4</c:v>
                  </c:pt>
                  <c:pt idx="42">
                    <c:v>0.2</c:v>
                  </c:pt>
                  <c:pt idx="43">
                    <c:v>0.30000000000000032</c:v>
                  </c:pt>
                  <c:pt idx="44">
                    <c:v>0.4</c:v>
                  </c:pt>
                </c:numCache>
              </c:numRef>
            </c:plus>
            <c:minus>
              <c:numRef>
                <c:f>Hárok1!$S$5:$S$49</c:f>
                <c:numCache>
                  <c:formatCode>General</c:formatCode>
                  <c:ptCount val="45"/>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pt idx="30">
                    <c:v>0.2</c:v>
                  </c:pt>
                  <c:pt idx="31">
                    <c:v>0.2</c:v>
                  </c:pt>
                  <c:pt idx="32">
                    <c:v>0.2</c:v>
                  </c:pt>
                  <c:pt idx="33">
                    <c:v>0.2</c:v>
                  </c:pt>
                  <c:pt idx="34">
                    <c:v>0.2</c:v>
                  </c:pt>
                  <c:pt idx="35">
                    <c:v>0.2</c:v>
                  </c:pt>
                  <c:pt idx="36">
                    <c:v>0.2</c:v>
                  </c:pt>
                  <c:pt idx="37">
                    <c:v>0.2</c:v>
                  </c:pt>
                  <c:pt idx="38">
                    <c:v>0.2</c:v>
                  </c:pt>
                  <c:pt idx="39">
                    <c:v>0.2</c:v>
                  </c:pt>
                  <c:pt idx="40">
                    <c:v>0.2</c:v>
                  </c:pt>
                  <c:pt idx="41">
                    <c:v>0.4</c:v>
                  </c:pt>
                  <c:pt idx="42">
                    <c:v>0.2</c:v>
                  </c:pt>
                  <c:pt idx="43">
                    <c:v>0.30000000000000032</c:v>
                  </c:pt>
                  <c:pt idx="44">
                    <c:v>0.4</c:v>
                  </c:pt>
                </c:numCache>
              </c:numRef>
            </c:minus>
            <c:spPr>
              <a:solidFill>
                <a:schemeClr val="tx1"/>
              </a:solidFill>
              <a:ln w="9525" cap="flat" cmpd="sng" algn="ctr">
                <a:solidFill>
                  <a:schemeClr val="tx1"/>
                </a:solidFill>
                <a:prstDash val="solid"/>
                <a:round/>
              </a:ln>
              <a:effectLst/>
            </c:spPr>
          </c:errBars>
          <c:xVal>
            <c:numRef>
              <c:f>Hárok1!$R$5:$R$49</c:f>
              <c:numCache>
                <c:formatCode>General</c:formatCode>
                <c:ptCount val="45"/>
                <c:pt idx="0">
                  <c:v>5.5</c:v>
                </c:pt>
                <c:pt idx="1">
                  <c:v>6.5</c:v>
                </c:pt>
                <c:pt idx="2">
                  <c:v>8</c:v>
                </c:pt>
                <c:pt idx="3">
                  <c:v>5</c:v>
                </c:pt>
                <c:pt idx="4">
                  <c:v>7</c:v>
                </c:pt>
                <c:pt idx="5">
                  <c:v>3.5</c:v>
                </c:pt>
                <c:pt idx="6">
                  <c:v>2</c:v>
                </c:pt>
                <c:pt idx="7">
                  <c:v>1.5</c:v>
                </c:pt>
                <c:pt idx="8">
                  <c:v>1</c:v>
                </c:pt>
                <c:pt idx="9">
                  <c:v>1.750000000000002</c:v>
                </c:pt>
                <c:pt idx="10">
                  <c:v>2.75</c:v>
                </c:pt>
                <c:pt idx="11">
                  <c:v>3</c:v>
                </c:pt>
                <c:pt idx="12">
                  <c:v>3.25</c:v>
                </c:pt>
                <c:pt idx="13">
                  <c:v>4</c:v>
                </c:pt>
                <c:pt idx="14">
                  <c:v>5.25</c:v>
                </c:pt>
                <c:pt idx="15">
                  <c:v>6.95</c:v>
                </c:pt>
                <c:pt idx="16">
                  <c:v>8.5</c:v>
                </c:pt>
                <c:pt idx="17">
                  <c:v>5.6</c:v>
                </c:pt>
                <c:pt idx="18">
                  <c:v>6.1499999999999986</c:v>
                </c:pt>
                <c:pt idx="19">
                  <c:v>7.25</c:v>
                </c:pt>
                <c:pt idx="20">
                  <c:v>3.1</c:v>
                </c:pt>
                <c:pt idx="21">
                  <c:v>3</c:v>
                </c:pt>
                <c:pt idx="22">
                  <c:v>2.5</c:v>
                </c:pt>
                <c:pt idx="23">
                  <c:v>1.875</c:v>
                </c:pt>
                <c:pt idx="24">
                  <c:v>1.125</c:v>
                </c:pt>
                <c:pt idx="25">
                  <c:v>1.5</c:v>
                </c:pt>
                <c:pt idx="26">
                  <c:v>1.875</c:v>
                </c:pt>
                <c:pt idx="27">
                  <c:v>2.125</c:v>
                </c:pt>
                <c:pt idx="28">
                  <c:v>2.625</c:v>
                </c:pt>
                <c:pt idx="29">
                  <c:v>2.8749999999999987</c:v>
                </c:pt>
                <c:pt idx="30">
                  <c:v>3.8749999999999987</c:v>
                </c:pt>
                <c:pt idx="31">
                  <c:v>4.875</c:v>
                </c:pt>
                <c:pt idx="32">
                  <c:v>5.6249999999999645</c:v>
                </c:pt>
                <c:pt idx="33">
                  <c:v>7.875</c:v>
                </c:pt>
                <c:pt idx="35">
                  <c:v>8.125</c:v>
                </c:pt>
                <c:pt idx="36">
                  <c:v>6.5</c:v>
                </c:pt>
                <c:pt idx="37">
                  <c:v>4.75</c:v>
                </c:pt>
                <c:pt idx="38">
                  <c:v>4.5</c:v>
                </c:pt>
                <c:pt idx="39">
                  <c:v>4.1249999999999645</c:v>
                </c:pt>
                <c:pt idx="40">
                  <c:v>4</c:v>
                </c:pt>
                <c:pt idx="41">
                  <c:v>2.8749999999999987</c:v>
                </c:pt>
                <c:pt idx="42">
                  <c:v>2.8</c:v>
                </c:pt>
                <c:pt idx="43">
                  <c:v>2</c:v>
                </c:pt>
                <c:pt idx="44">
                  <c:v>1.875</c:v>
                </c:pt>
              </c:numCache>
            </c:numRef>
          </c:xVal>
          <c:yVal>
            <c:numRef>
              <c:f>Hárok1!$AJ$5:$AJ$49</c:f>
              <c:numCache>
                <c:formatCode>General</c:formatCode>
                <c:ptCount val="45"/>
                <c:pt idx="0">
                  <c:v>5.7105094533873411</c:v>
                </c:pt>
                <c:pt idx="1">
                  <c:v>6.7955809640459242</c:v>
                </c:pt>
                <c:pt idx="2">
                  <c:v>8.37518420708912</c:v>
                </c:pt>
                <c:pt idx="3">
                  <c:v>5.2249291207146324</c:v>
                </c:pt>
                <c:pt idx="4">
                  <c:v>6.4543843531713376</c:v>
                </c:pt>
                <c:pt idx="5">
                  <c:v>3.6425066416459249</c:v>
                </c:pt>
                <c:pt idx="6">
                  <c:v>2.0112445233026177</c:v>
                </c:pt>
                <c:pt idx="7">
                  <c:v>1.4785475390785929</c:v>
                </c:pt>
                <c:pt idx="8">
                  <c:v>0.91478092511155551</c:v>
                </c:pt>
                <c:pt idx="9">
                  <c:v>1.6453606828961924</c:v>
                </c:pt>
                <c:pt idx="10">
                  <c:v>2.5385765285024307</c:v>
                </c:pt>
                <c:pt idx="11">
                  <c:v>3.0593808961830349</c:v>
                </c:pt>
                <c:pt idx="12">
                  <c:v>3.2286481453132367</c:v>
                </c:pt>
                <c:pt idx="13">
                  <c:v>4.1593471471122294</c:v>
                </c:pt>
                <c:pt idx="14">
                  <c:v>5.2145936716214667</c:v>
                </c:pt>
                <c:pt idx="15">
                  <c:v>6.9649962544346016</c:v>
                </c:pt>
                <c:pt idx="16">
                  <c:v>8.4486402328667261</c:v>
                </c:pt>
                <c:pt idx="17">
                  <c:v>5.2633981555718696</c:v>
                </c:pt>
                <c:pt idx="18">
                  <c:v>5.9458905768900676</c:v>
                </c:pt>
                <c:pt idx="19">
                  <c:v>7.3640893045134366</c:v>
                </c:pt>
                <c:pt idx="20">
                  <c:v>3.0322814607368827</c:v>
                </c:pt>
                <c:pt idx="21">
                  <c:v>3.0165337521456412</c:v>
                </c:pt>
                <c:pt idx="22">
                  <c:v>2.6537309337648227</c:v>
                </c:pt>
                <c:pt idx="23">
                  <c:v>2.1605500873582422</c:v>
                </c:pt>
                <c:pt idx="24">
                  <c:v>1.169541850183083</c:v>
                </c:pt>
                <c:pt idx="25">
                  <c:v>1.4240167419488201</c:v>
                </c:pt>
                <c:pt idx="26">
                  <c:v>1.7191519124277239</c:v>
                </c:pt>
                <c:pt idx="27">
                  <c:v>2.0257219932731827</c:v>
                </c:pt>
                <c:pt idx="28">
                  <c:v>2.6105155191719658</c:v>
                </c:pt>
                <c:pt idx="29">
                  <c:v>2.7059060074949448</c:v>
                </c:pt>
                <c:pt idx="30">
                  <c:v>3.7345436510769252</c:v>
                </c:pt>
                <c:pt idx="31">
                  <c:v>4.4432800944419677</c:v>
                </c:pt>
                <c:pt idx="32">
                  <c:v>5.6862799147995524</c:v>
                </c:pt>
                <c:pt idx="33">
                  <c:v>7.1575505496290237</c:v>
                </c:pt>
                <c:pt idx="34">
                  <c:v>9.2345554746679905</c:v>
                </c:pt>
                <c:pt idx="35">
                  <c:v>7.8450707529941024</c:v>
                </c:pt>
                <c:pt idx="36">
                  <c:v>6.7752083050851519</c:v>
                </c:pt>
                <c:pt idx="37">
                  <c:v>5.6457473802380997</c:v>
                </c:pt>
                <c:pt idx="38">
                  <c:v>4.2004701717388899</c:v>
                </c:pt>
                <c:pt idx="39">
                  <c:v>4.3241816125138755</c:v>
                </c:pt>
                <c:pt idx="40">
                  <c:v>4.1631726554756696</c:v>
                </c:pt>
                <c:pt idx="41">
                  <c:v>3.1800819268276412</c:v>
                </c:pt>
                <c:pt idx="42">
                  <c:v>2.7984903815472402</c:v>
                </c:pt>
                <c:pt idx="43">
                  <c:v>2.2687486272718047</c:v>
                </c:pt>
                <c:pt idx="44">
                  <c:v>2.0497390398568438</c:v>
                </c:pt>
              </c:numCache>
            </c:numRef>
          </c:yVal>
          <c:smooth val="0"/>
          <c:extLst>
            <c:ext xmlns:c16="http://schemas.microsoft.com/office/drawing/2014/chart" uri="{C3380CC4-5D6E-409C-BE32-E72D297353CC}">
              <c16:uniqueId val="{00000000-AEDA-4327-814B-C93F292ED01F}"/>
            </c:ext>
          </c:extLst>
        </c:ser>
        <c:dLbls>
          <c:showLegendKey val="0"/>
          <c:showVal val="0"/>
          <c:showCatName val="0"/>
          <c:showSerName val="0"/>
          <c:showPercent val="0"/>
          <c:showBubbleSize val="0"/>
        </c:dLbls>
        <c:axId val="55631872"/>
        <c:axId val="55633792"/>
      </c:scatterChart>
      <c:valAx>
        <c:axId val="5563187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sk-SK" b="1" baseline="0" dirty="0">
                    <a:latin typeface="Cambria Math" panose="02040503050406030204" pitchFamily="18" charset="0"/>
                    <a:ea typeface="Cambria Math" panose="02040503050406030204" pitchFamily="18" charset="0"/>
                  </a:rPr>
                  <a:t>r</a:t>
                </a:r>
                <a:r>
                  <a:rPr lang="en-GB" b="1" baseline="0" dirty="0">
                    <a:latin typeface="Cambria Math" panose="02040503050406030204" pitchFamily="18" charset="0"/>
                    <a:ea typeface="Cambria Math" panose="02040503050406030204" pitchFamily="18" charset="0"/>
                  </a:rPr>
                  <a:t> [</a:t>
                </a:r>
                <a:r>
                  <a:rPr lang="sk-SK" b="1" baseline="0" dirty="0">
                    <a:latin typeface="Cambria Math" panose="02040503050406030204" pitchFamily="18" charset="0"/>
                    <a:ea typeface="Cambria Math" panose="02040503050406030204" pitchFamily="18" charset="0"/>
                  </a:rPr>
                  <a:t>c</a:t>
                </a:r>
                <a:r>
                  <a:rPr lang="en-GB" b="1" baseline="0" dirty="0">
                    <a:latin typeface="Cambria Math" panose="02040503050406030204" pitchFamily="18" charset="0"/>
                    <a:ea typeface="Cambria Math" panose="02040503050406030204" pitchFamily="18" charset="0"/>
                  </a:rPr>
                  <a:t>m]</a:t>
                </a:r>
                <a:endParaRPr lang="sk-SK" b="1" dirty="0">
                  <a:latin typeface="Cambria Math" panose="02040503050406030204" pitchFamily="18" charset="0"/>
                  <a:ea typeface="Cambria Math" panose="02040503050406030204" pitchFamily="18" charset="0"/>
                </a:endParaRPr>
              </a:p>
            </c:rich>
          </c:tx>
          <c:layout>
            <c:manualLayout>
              <c:xMode val="edge"/>
              <c:yMode val="edge"/>
              <c:x val="0.48899231607116117"/>
              <c:y val="0.90580522207877912"/>
            </c:manualLayout>
          </c:layout>
          <c:overlay val="0"/>
          <c:spPr>
            <a:noFill/>
            <a:ln>
              <a:noFill/>
            </a:ln>
            <a:effectLst/>
          </c:spPr>
        </c:title>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AT"/>
          </a:p>
        </c:txPr>
        <c:crossAx val="55633792"/>
        <c:crosses val="autoZero"/>
        <c:crossBetween val="midCat"/>
      </c:valAx>
      <c:valAx>
        <c:axId val="55633792"/>
        <c:scaling>
          <c:orientation val="minMax"/>
          <c:min val="0"/>
        </c:scaling>
        <c:delete val="0"/>
        <c:axPos val="l"/>
        <c:majorGridlines/>
        <c:title>
          <c:tx>
            <c:rich>
              <a:bodyPr rot="-5400000" vert="horz"/>
              <a:lstStyle/>
              <a:p>
                <a:pPr>
                  <a:defRPr/>
                </a:pPr>
                <a:r>
                  <a:rPr lang="en-GB" i="1" dirty="0"/>
                  <a:t>L</a:t>
                </a:r>
                <a:r>
                  <a:rPr lang="en-GB" i="0" baseline="0" dirty="0"/>
                  <a:t> tan</a:t>
                </a:r>
                <a:r>
                  <a:rPr lang="el-GR" i="0" baseline="0" dirty="0">
                    <a:latin typeface="Calibri"/>
                  </a:rPr>
                  <a:t>ϕ</a:t>
                </a:r>
                <a:r>
                  <a:rPr lang="en-GB" i="0" baseline="0" dirty="0">
                    <a:latin typeface="Calibri"/>
                  </a:rPr>
                  <a:t> [cm]</a:t>
                </a:r>
                <a:endParaRPr lang="en-GB" i="1" dirty="0"/>
              </a:p>
            </c:rich>
          </c:tx>
          <c:layout>
            <c:manualLayout>
              <c:xMode val="edge"/>
              <c:yMode val="edge"/>
              <c:x val="3.8341150500186046E-3"/>
              <c:y val="0.35859904455060543"/>
            </c:manualLayout>
          </c:layout>
          <c:overlay val="0"/>
        </c:title>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AT"/>
          </a:p>
        </c:txPr>
        <c:crossAx val="55631872"/>
        <c:crosses val="autoZero"/>
        <c:crossBetween val="midCat"/>
      </c:valAx>
      <c:spPr>
        <a:noFill/>
        <a:ln>
          <a:noFill/>
        </a:ln>
        <a:effectLst/>
      </c:spPr>
    </c:plotArea>
    <c:plotVisOnly val="1"/>
    <c:dispBlanksAs val="gap"/>
    <c:showDLblsOverMax val="0"/>
  </c:chart>
  <c:spPr>
    <a:noFill/>
    <a:ln w="9525" cap="flat" cmpd="sng" algn="ctr">
      <a:noFill/>
      <a:prstDash val="solid"/>
    </a:ln>
    <a:effectLst/>
  </c:spPr>
  <c:txPr>
    <a:bodyPr/>
    <a:lstStyle/>
    <a:p>
      <a:pPr>
        <a:defRPr sz="2000"/>
      </a:pPr>
      <a:endParaRPr lang="en-A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measured</c:v>
          </c:tx>
          <c:spPr>
            <a:ln w="25400" cap="rnd">
              <a:noFill/>
              <a:round/>
            </a:ln>
            <a:effectLst/>
          </c:spPr>
          <c:marker>
            <c:symbol val="circle"/>
            <c:size val="12"/>
            <c:spPr>
              <a:solidFill>
                <a:schemeClr val="accent5"/>
              </a:solidFill>
              <a:ln w="9525">
                <a:solidFill>
                  <a:schemeClr val="accent1"/>
                </a:solidFill>
              </a:ln>
              <a:effectLst/>
            </c:spPr>
          </c:marker>
          <c:errBars>
            <c:errDir val="x"/>
            <c:errBarType val="both"/>
            <c:errValType val="fixedVal"/>
            <c:noEndCap val="0"/>
            <c:val val="1.0000000000000028E-3"/>
            <c:spPr>
              <a:noFill/>
              <a:ln w="9525" cap="flat" cmpd="sng" algn="ctr">
                <a:solidFill>
                  <a:schemeClr val="tx1">
                    <a:lumMod val="65000"/>
                    <a:lumOff val="35000"/>
                  </a:schemeClr>
                </a:solidFill>
                <a:round/>
              </a:ln>
              <a:effectLst/>
            </c:spPr>
          </c:errBars>
          <c:errBars>
            <c:errDir val="y"/>
            <c:errBarType val="both"/>
            <c:errValType val="cust"/>
            <c:noEndCap val="0"/>
            <c:plus>
              <c:numRef>
                <c:f>zakrytie!$J$37:$J$48</c:f>
                <c:numCache>
                  <c:formatCode>General</c:formatCode>
                  <c:ptCount val="12"/>
                  <c:pt idx="0">
                    <c:v>4.216277057463913E-3</c:v>
                  </c:pt>
                  <c:pt idx="1">
                    <c:v>1.7460447058795847E-2</c:v>
                  </c:pt>
                  <c:pt idx="2">
                    <c:v>3.6793576251163446E-2</c:v>
                  </c:pt>
                  <c:pt idx="3">
                    <c:v>3.6121354687299392E-2</c:v>
                  </c:pt>
                  <c:pt idx="4">
                    <c:v>3.9655691000749511E-2</c:v>
                  </c:pt>
                  <c:pt idx="5">
                    <c:v>4.2000098818807834E-2</c:v>
                  </c:pt>
                  <c:pt idx="6">
                    <c:v>6.1803537115450724E-2</c:v>
                  </c:pt>
                  <c:pt idx="7">
                    <c:v>0.11575276677166114</c:v>
                  </c:pt>
                  <c:pt idx="8">
                    <c:v>0.10825017784831362</c:v>
                  </c:pt>
                  <c:pt idx="9">
                    <c:v>0.11575276677166114</c:v>
                  </c:pt>
                  <c:pt idx="10">
                    <c:v>0.10204246935441461</c:v>
                  </c:pt>
                  <c:pt idx="11">
                    <c:v>0</c:v>
                  </c:pt>
                </c:numCache>
              </c:numRef>
            </c:plus>
            <c:minus>
              <c:numRef>
                <c:f>zakrytie!$J$52:$J$63</c:f>
                <c:numCache>
                  <c:formatCode>General</c:formatCode>
                  <c:ptCount val="12"/>
                  <c:pt idx="0">
                    <c:v>4.4114599245383334E-3</c:v>
                  </c:pt>
                  <c:pt idx="1">
                    <c:v>1.8782937292805599E-2</c:v>
                  </c:pt>
                  <c:pt idx="2">
                    <c:v>4.0417317138873671E-2</c:v>
                  </c:pt>
                  <c:pt idx="3">
                    <c:v>3.9655691000749754E-2</c:v>
                  </c:pt>
                  <c:pt idx="4">
                    <c:v>4.3666623129947221E-2</c:v>
                  </c:pt>
                  <c:pt idx="5">
                    <c:v>4.6335829354930191E-2</c:v>
                  </c:pt>
                  <c:pt idx="6">
                    <c:v>6.9128417098551914E-2</c:v>
                  </c:pt>
                  <c:pt idx="7">
                    <c:v>0.13297326190741354</c:v>
                  </c:pt>
                  <c:pt idx="8">
                    <c:v>0.12396513570740322</c:v>
                  </c:pt>
                  <c:pt idx="9">
                    <c:v>0.13297326190741354</c:v>
                  </c:pt>
                  <c:pt idx="10">
                    <c:v>0.11654073616354665</c:v>
                  </c:pt>
                  <c:pt idx="11">
                    <c:v>0</c:v>
                  </c:pt>
                </c:numCache>
              </c:numRef>
            </c:minus>
            <c:spPr>
              <a:noFill/>
              <a:ln w="9525" cap="flat" cmpd="sng" algn="ctr">
                <a:solidFill>
                  <a:schemeClr val="tx1">
                    <a:lumMod val="65000"/>
                    <a:lumOff val="35000"/>
                  </a:schemeClr>
                </a:solidFill>
                <a:round/>
              </a:ln>
              <a:effectLst/>
            </c:spPr>
          </c:errBars>
          <c:xVal>
            <c:numRef>
              <c:f>zakrytie!$F$4:$F$15</c:f>
              <c:numCache>
                <c:formatCode>General</c:formatCode>
                <c:ptCount val="12"/>
                <c:pt idx="0">
                  <c:v>2.7792000000000001E-2</c:v>
                </c:pt>
                <c:pt idx="1">
                  <c:v>2.1897599999999996E-2</c:v>
                </c:pt>
                <c:pt idx="2">
                  <c:v>1.6844800000000045E-2</c:v>
                </c:pt>
                <c:pt idx="3">
                  <c:v>1.6000000000000021E-2</c:v>
                </c:pt>
                <c:pt idx="4">
                  <c:v>1.6000000000000021E-2</c:v>
                </c:pt>
                <c:pt idx="5">
                  <c:v>1.4006399999999999E-2</c:v>
                </c:pt>
                <c:pt idx="6">
                  <c:v>1.1792000000000021E-2</c:v>
                </c:pt>
                <c:pt idx="7">
                  <c:v>8.000000000000021E-3</c:v>
                </c:pt>
                <c:pt idx="8">
                  <c:v>6.9312000000000236E-3</c:v>
                </c:pt>
                <c:pt idx="9">
                  <c:v>1.9199999999999981E-3</c:v>
                </c:pt>
                <c:pt idx="10">
                  <c:v>6.4000000000000244E-4</c:v>
                </c:pt>
                <c:pt idx="11">
                  <c:v>0</c:v>
                </c:pt>
              </c:numCache>
            </c:numRef>
          </c:xVal>
          <c:yVal>
            <c:numRef>
              <c:f>zakrytie!$N$4:$N$15</c:f>
              <c:numCache>
                <c:formatCode>General</c:formatCode>
                <c:ptCount val="12"/>
                <c:pt idx="0">
                  <c:v>0.14293968198802925</c:v>
                </c:pt>
                <c:pt idx="1">
                  <c:v>0.37195998763798493</c:v>
                </c:pt>
                <c:pt idx="2">
                  <c:v>0.61551429460444962</c:v>
                </c:pt>
                <c:pt idx="3">
                  <c:v>0.60788008263941651</c:v>
                </c:pt>
                <c:pt idx="4">
                  <c:v>0.6475357736401659</c:v>
                </c:pt>
                <c:pt idx="5">
                  <c:v>0.67322066609482056</c:v>
                </c:pt>
                <c:pt idx="6">
                  <c:v>0.87480303341217525</c:v>
                </c:pt>
                <c:pt idx="7">
                  <c:v>1.340491507700097</c:v>
                </c:pt>
                <c:pt idx="8">
                  <c:v>1.2806557602188244</c:v>
                </c:pt>
                <c:pt idx="9">
                  <c:v>1.340491507700097</c:v>
                </c:pt>
                <c:pt idx="10">
                  <c:v>1.2301639335851648</c:v>
                </c:pt>
                <c:pt idx="11">
                  <c:v>0</c:v>
                </c:pt>
              </c:numCache>
            </c:numRef>
          </c:yVal>
          <c:smooth val="0"/>
          <c:extLst>
            <c:ext xmlns:c16="http://schemas.microsoft.com/office/drawing/2014/chart" uri="{C3380CC4-5D6E-409C-BE32-E72D297353CC}">
              <c16:uniqueId val="{00000000-9957-4A61-8389-64F53A767A27}"/>
            </c:ext>
          </c:extLst>
        </c:ser>
        <c:dLbls>
          <c:showLegendKey val="0"/>
          <c:showVal val="0"/>
          <c:showCatName val="0"/>
          <c:showSerName val="0"/>
          <c:showPercent val="0"/>
          <c:showBubbleSize val="0"/>
        </c:dLbls>
        <c:axId val="55795712"/>
        <c:axId val="55797632"/>
      </c:scatterChart>
      <c:valAx>
        <c:axId val="55795712"/>
        <c:scaling>
          <c:orientation val="minMax"/>
          <c:max val="3.0000000000000016E-2"/>
          <c:min val="0"/>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sk-SK" b="1" dirty="0" err="1">
                    <a:solidFill>
                      <a:schemeClr val="tx1"/>
                    </a:solidFill>
                  </a:rPr>
                  <a:t>horiz</a:t>
                </a:r>
                <a:r>
                  <a:rPr lang="sk-SK" b="1" dirty="0">
                    <a:solidFill>
                      <a:schemeClr val="tx1"/>
                    </a:solidFill>
                  </a:rPr>
                  <a:t>.</a:t>
                </a:r>
                <a:r>
                  <a:rPr lang="sk-SK" b="1" baseline="0" dirty="0">
                    <a:solidFill>
                      <a:schemeClr val="tx1"/>
                    </a:solidFill>
                  </a:rPr>
                  <a:t> </a:t>
                </a:r>
                <a:r>
                  <a:rPr lang="sk-SK" b="1" dirty="0">
                    <a:solidFill>
                      <a:schemeClr val="tx1"/>
                    </a:solidFill>
                  </a:rPr>
                  <a:t>vzdialenosť disku</a:t>
                </a:r>
                <a:r>
                  <a:rPr lang="en-US" b="1" dirty="0">
                    <a:solidFill>
                      <a:schemeClr val="tx1"/>
                    </a:solidFill>
                  </a:rPr>
                  <a:t> </a:t>
                </a:r>
                <a:r>
                  <a:rPr lang="sk-SK" b="1" dirty="0">
                    <a:solidFill>
                      <a:schemeClr val="tx1"/>
                    </a:solidFill>
                  </a:rPr>
                  <a:t>a platne</a:t>
                </a:r>
                <a:r>
                  <a:rPr lang="en-US" b="1" dirty="0">
                    <a:solidFill>
                      <a:schemeClr val="tx1"/>
                    </a:solidFill>
                  </a:rPr>
                  <a:t>[m]</a:t>
                </a:r>
                <a:endParaRPr lang="sk-SK" b="1" dirty="0">
                  <a:solidFill>
                    <a:schemeClr val="tx1"/>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AT"/>
          </a:p>
        </c:txPr>
        <c:crossAx val="55797632"/>
        <c:crosses val="autoZero"/>
        <c:crossBetween val="midCat"/>
      </c:valAx>
      <c:valAx>
        <c:axId val="55797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sk-SK" b="1" dirty="0">
                    <a:solidFill>
                      <a:schemeClr val="tx1"/>
                    </a:solidFill>
                  </a:rPr>
                  <a:t>uhlové zrýchlenie</a:t>
                </a:r>
                <a:r>
                  <a:rPr lang="en-US" b="1" dirty="0">
                    <a:solidFill>
                      <a:schemeClr val="tx1"/>
                    </a:solidFill>
                  </a:rPr>
                  <a:t> [</a:t>
                </a:r>
                <a:r>
                  <a:rPr lang="en-US" b="1" dirty="0" err="1">
                    <a:solidFill>
                      <a:schemeClr val="tx1"/>
                    </a:solidFill>
                  </a:rPr>
                  <a:t>rad</a:t>
                </a:r>
                <a:r>
                  <a:rPr lang="en-US" b="1" dirty="0">
                    <a:solidFill>
                      <a:schemeClr val="tx1"/>
                    </a:solidFill>
                  </a:rPr>
                  <a:t>/s²]</a:t>
                </a:r>
                <a:endParaRPr lang="sk-SK" b="1" dirty="0">
                  <a:solidFill>
                    <a:schemeClr val="tx1"/>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AT"/>
          </a:p>
        </c:txPr>
        <c:crossAx val="55795712"/>
        <c:crosses val="autoZero"/>
        <c:crossBetween val="midCat"/>
      </c:valAx>
      <c:spPr>
        <a:noFill/>
        <a:ln>
          <a:noFill/>
        </a:ln>
        <a:effectLst/>
      </c:spPr>
    </c:plotArea>
    <c:legend>
      <c:legendPos val="r"/>
      <c:layout>
        <c:manualLayout>
          <c:xMode val="edge"/>
          <c:yMode val="edge"/>
          <c:x val="0.75984484645827799"/>
          <c:y val="0.45286261759120217"/>
          <c:w val="0.21991634931128895"/>
          <c:h val="0.1936177661500415"/>
        </c:manualLayout>
      </c:layout>
      <c:overlay val="1"/>
      <c:txPr>
        <a:bodyPr/>
        <a:lstStyle/>
        <a:p>
          <a:pPr>
            <a:defRPr sz="2000"/>
          </a:pPr>
          <a:endParaRPr lang="en-AT"/>
        </a:p>
      </c:txPr>
    </c:legend>
    <c:plotVisOnly val="1"/>
    <c:dispBlanksAs val="gap"/>
    <c:showDLblsOverMax val="0"/>
  </c:chart>
  <c:spPr>
    <a:noFill/>
    <a:ln>
      <a:noFill/>
    </a:ln>
    <a:effectLst/>
  </c:spPr>
  <c:txPr>
    <a:bodyPr/>
    <a:lstStyle/>
    <a:p>
      <a:pPr>
        <a:defRPr sz="1800"/>
      </a:pPr>
      <a:endParaRPr lang="en-A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1"/>
          <c:tx>
            <c:v>dipole theory</c:v>
          </c:tx>
          <c:spPr>
            <a:ln w="57150" cap="rnd">
              <a:solidFill>
                <a:srgbClr val="00B050"/>
              </a:solidFill>
              <a:round/>
            </a:ln>
            <a:effectLst/>
          </c:spPr>
          <c:marker>
            <c:symbol val="none"/>
          </c:marker>
          <c:xVal>
            <c:numRef>
              <c:f>zakrytie!$Q$4:$Q$33</c:f>
              <c:numCache>
                <c:formatCode>General</c:formatCode>
                <c:ptCount val="30"/>
                <c:pt idx="0">
                  <c:v>1.0000000000000028E-3</c:v>
                </c:pt>
                <c:pt idx="1">
                  <c:v>2.0000000000000052E-3</c:v>
                </c:pt>
                <c:pt idx="2">
                  <c:v>3.0000000000000057E-3</c:v>
                </c:pt>
                <c:pt idx="3">
                  <c:v>4.0000000000000105E-3</c:v>
                </c:pt>
                <c:pt idx="4">
                  <c:v>5.0000000000000105E-3</c:v>
                </c:pt>
                <c:pt idx="5">
                  <c:v>6.0000000000000114E-3</c:v>
                </c:pt>
                <c:pt idx="6">
                  <c:v>7.0000000000000114E-3</c:v>
                </c:pt>
                <c:pt idx="7">
                  <c:v>8.0000000000000227E-3</c:v>
                </c:pt>
                <c:pt idx="8">
                  <c:v>9.0000000000000028E-3</c:v>
                </c:pt>
                <c:pt idx="9">
                  <c:v>1.0000000000000005E-2</c:v>
                </c:pt>
                <c:pt idx="10">
                  <c:v>1.0999999999999998E-2</c:v>
                </c:pt>
                <c:pt idx="11">
                  <c:v>1.2E-2</c:v>
                </c:pt>
                <c:pt idx="12">
                  <c:v>1.2999999999999998E-2</c:v>
                </c:pt>
                <c:pt idx="13">
                  <c:v>1.4E-2</c:v>
                </c:pt>
                <c:pt idx="14">
                  <c:v>1.4999999999999998E-2</c:v>
                </c:pt>
                <c:pt idx="15">
                  <c:v>1.6000000000000021E-2</c:v>
                </c:pt>
                <c:pt idx="16">
                  <c:v>1.7000000000000001E-2</c:v>
                </c:pt>
                <c:pt idx="17">
                  <c:v>1.7999999999999999E-2</c:v>
                </c:pt>
                <c:pt idx="18">
                  <c:v>1.9000000000000045E-2</c:v>
                </c:pt>
                <c:pt idx="19">
                  <c:v>2.0000000000000011E-2</c:v>
                </c:pt>
                <c:pt idx="20">
                  <c:v>2.1000000000000012E-2</c:v>
                </c:pt>
                <c:pt idx="21">
                  <c:v>2.1999999999999999E-2</c:v>
                </c:pt>
                <c:pt idx="22">
                  <c:v>2.3E-2</c:v>
                </c:pt>
                <c:pt idx="23">
                  <c:v>2.4E-2</c:v>
                </c:pt>
                <c:pt idx="24">
                  <c:v>2.5000000000000001E-2</c:v>
                </c:pt>
                <c:pt idx="25">
                  <c:v>2.5999999999999999E-2</c:v>
                </c:pt>
                <c:pt idx="26">
                  <c:v>2.7000000000000059E-2</c:v>
                </c:pt>
                <c:pt idx="27">
                  <c:v>2.8000000000000001E-2</c:v>
                </c:pt>
                <c:pt idx="28">
                  <c:v>2.9000000000000001E-2</c:v>
                </c:pt>
                <c:pt idx="29">
                  <c:v>3.0000000000000002E-2</c:v>
                </c:pt>
              </c:numCache>
            </c:numRef>
          </c:xVal>
          <c:yVal>
            <c:numRef>
              <c:f>zakrytie!$R$4:$R$33</c:f>
              <c:numCache>
                <c:formatCode>General</c:formatCode>
                <c:ptCount val="30"/>
                <c:pt idx="0">
                  <c:v>0.19436922168946041</c:v>
                </c:pt>
                <c:pt idx="1">
                  <c:v>0.38008228781335002</c:v>
                </c:pt>
                <c:pt idx="2">
                  <c:v>0.54927214956401049</c:v>
                </c:pt>
                <c:pt idx="3">
                  <c:v>0.69553060800194855</c:v>
                </c:pt>
                <c:pt idx="4">
                  <c:v>0.81436601863240043</c:v>
                </c:pt>
                <c:pt idx="5">
                  <c:v>0.90340147600195753</c:v>
                </c:pt>
                <c:pt idx="6">
                  <c:v>0.96231659075484222</c:v>
                </c:pt>
                <c:pt idx="7">
                  <c:v>0.99257884258307516</c:v>
                </c:pt>
                <c:pt idx="8">
                  <c:v>0.99703676499377858</c:v>
                </c:pt>
                <c:pt idx="9">
                  <c:v>0.97945424452272378</c:v>
                </c:pt>
                <c:pt idx="10">
                  <c:v>0.94405596306277062</c:v>
                </c:pt>
                <c:pt idx="11">
                  <c:v>0.89513472337515654</c:v>
                </c:pt>
                <c:pt idx="12">
                  <c:v>0.83674889835476862</c:v>
                </c:pt>
                <c:pt idx="13">
                  <c:v>0.772517926911096</c:v>
                </c:pt>
                <c:pt idx="14">
                  <c:v>0.70550872083113536</c:v>
                </c:pt>
                <c:pt idx="15">
                  <c:v>0.63819690913457439</c:v>
                </c:pt>
                <c:pt idx="16">
                  <c:v>0.57248333185798517</c:v>
                </c:pt>
                <c:pt idx="17">
                  <c:v>0.50974663429078648</c:v>
                </c:pt>
                <c:pt idx="18">
                  <c:v>0.45091560164403682</c:v>
                </c:pt>
                <c:pt idx="19">
                  <c:v>0.39654866115988396</c:v>
                </c:pt>
                <c:pt idx="20">
                  <c:v>0.3469118173003275</c:v>
                </c:pt>
                <c:pt idx="21">
                  <c:v>0.30204962952724818</c:v>
                </c:pt>
                <c:pt idx="22">
                  <c:v>0.26184646004220336</c:v>
                </c:pt>
                <c:pt idx="23">
                  <c:v>0.22607708846009841</c:v>
                </c:pt>
                <c:pt idx="24">
                  <c:v>0.19444700468115408</c:v>
                </c:pt>
                <c:pt idx="25">
                  <c:v>0.16662338969714596</c:v>
                </c:pt>
                <c:pt idx="26">
                  <c:v>0.14225811993851487</c:v>
                </c:pt>
                <c:pt idx="27">
                  <c:v>0.12100420870049029</c:v>
                </c:pt>
                <c:pt idx="28">
                  <c:v>0.10252702596861329</c:v>
                </c:pt>
                <c:pt idx="29">
                  <c:v>8.6511486380112648E-2</c:v>
                </c:pt>
              </c:numCache>
            </c:numRef>
          </c:yVal>
          <c:smooth val="1"/>
          <c:extLst>
            <c:ext xmlns:c16="http://schemas.microsoft.com/office/drawing/2014/chart" uri="{C3380CC4-5D6E-409C-BE32-E72D297353CC}">
              <c16:uniqueId val="{00000000-D215-4513-B1F7-EFFF953A2ED5}"/>
            </c:ext>
          </c:extLst>
        </c:ser>
        <c:dLbls>
          <c:showLegendKey val="0"/>
          <c:showVal val="0"/>
          <c:showCatName val="0"/>
          <c:showSerName val="0"/>
          <c:showPercent val="0"/>
          <c:showBubbleSize val="0"/>
        </c:dLbls>
        <c:axId val="55923072"/>
        <c:axId val="55924992"/>
      </c:scatterChart>
      <c:scatterChart>
        <c:scatterStyle val="lineMarker"/>
        <c:varyColors val="0"/>
        <c:ser>
          <c:idx val="0"/>
          <c:order val="0"/>
          <c:tx>
            <c:v>measured</c:v>
          </c:tx>
          <c:spPr>
            <a:ln w="25400" cap="rnd">
              <a:noFill/>
              <a:round/>
            </a:ln>
            <a:effectLst/>
          </c:spPr>
          <c:marker>
            <c:symbol val="circle"/>
            <c:size val="12"/>
            <c:spPr>
              <a:solidFill>
                <a:schemeClr val="accent5"/>
              </a:solidFill>
              <a:ln w="9525">
                <a:solidFill>
                  <a:schemeClr val="accent1"/>
                </a:solidFill>
              </a:ln>
              <a:effectLst/>
            </c:spPr>
          </c:marker>
          <c:errBars>
            <c:errDir val="x"/>
            <c:errBarType val="both"/>
            <c:errValType val="fixedVal"/>
            <c:noEndCap val="0"/>
            <c:val val="1.0000000000000031E-3"/>
            <c:spPr>
              <a:noFill/>
              <a:ln w="9525" cap="flat" cmpd="sng" algn="ctr">
                <a:solidFill>
                  <a:schemeClr val="tx1">
                    <a:lumMod val="65000"/>
                    <a:lumOff val="35000"/>
                  </a:schemeClr>
                </a:solidFill>
                <a:round/>
              </a:ln>
              <a:effectLst/>
            </c:spPr>
          </c:errBars>
          <c:errBars>
            <c:errDir val="y"/>
            <c:errBarType val="both"/>
            <c:errValType val="cust"/>
            <c:noEndCap val="0"/>
            <c:plus>
              <c:numRef>
                <c:f>zakrytie!$J$37:$J$48</c:f>
                <c:numCache>
                  <c:formatCode>General</c:formatCode>
                  <c:ptCount val="12"/>
                  <c:pt idx="0">
                    <c:v>4.216277057463913E-3</c:v>
                  </c:pt>
                  <c:pt idx="1">
                    <c:v>1.7460447058795847E-2</c:v>
                  </c:pt>
                  <c:pt idx="2">
                    <c:v>3.6793576251163446E-2</c:v>
                  </c:pt>
                  <c:pt idx="3">
                    <c:v>3.6121354687299392E-2</c:v>
                  </c:pt>
                  <c:pt idx="4">
                    <c:v>3.9655691000749511E-2</c:v>
                  </c:pt>
                  <c:pt idx="5">
                    <c:v>4.2000098818807834E-2</c:v>
                  </c:pt>
                  <c:pt idx="6">
                    <c:v>6.1803537115450724E-2</c:v>
                  </c:pt>
                  <c:pt idx="7">
                    <c:v>0.11575276677166116</c:v>
                  </c:pt>
                  <c:pt idx="8">
                    <c:v>0.10825017784831363</c:v>
                  </c:pt>
                  <c:pt idx="9">
                    <c:v>0.11575276677166116</c:v>
                  </c:pt>
                  <c:pt idx="10">
                    <c:v>0.10204246935441461</c:v>
                  </c:pt>
                  <c:pt idx="11">
                    <c:v>0</c:v>
                  </c:pt>
                </c:numCache>
              </c:numRef>
            </c:plus>
            <c:minus>
              <c:numRef>
                <c:f>zakrytie!$J$52:$J$63</c:f>
                <c:numCache>
                  <c:formatCode>General</c:formatCode>
                  <c:ptCount val="12"/>
                  <c:pt idx="0">
                    <c:v>4.4114599245383343E-3</c:v>
                  </c:pt>
                  <c:pt idx="1">
                    <c:v>1.8782937292805602E-2</c:v>
                  </c:pt>
                  <c:pt idx="2">
                    <c:v>4.0417317138873685E-2</c:v>
                  </c:pt>
                  <c:pt idx="3">
                    <c:v>3.9655691000749754E-2</c:v>
                  </c:pt>
                  <c:pt idx="4">
                    <c:v>4.3666623129947235E-2</c:v>
                  </c:pt>
                  <c:pt idx="5">
                    <c:v>4.6335829354930191E-2</c:v>
                  </c:pt>
                  <c:pt idx="6">
                    <c:v>6.9128417098551914E-2</c:v>
                  </c:pt>
                  <c:pt idx="7">
                    <c:v>0.13297326190741354</c:v>
                  </c:pt>
                  <c:pt idx="8">
                    <c:v>0.12396513570740322</c:v>
                  </c:pt>
                  <c:pt idx="9">
                    <c:v>0.13297326190741354</c:v>
                  </c:pt>
                  <c:pt idx="10">
                    <c:v>0.11654073616354665</c:v>
                  </c:pt>
                  <c:pt idx="11">
                    <c:v>0</c:v>
                  </c:pt>
                </c:numCache>
              </c:numRef>
            </c:minus>
            <c:spPr>
              <a:noFill/>
              <a:ln w="9525" cap="flat" cmpd="sng" algn="ctr">
                <a:solidFill>
                  <a:schemeClr val="tx1">
                    <a:lumMod val="65000"/>
                    <a:lumOff val="35000"/>
                  </a:schemeClr>
                </a:solidFill>
                <a:round/>
              </a:ln>
              <a:effectLst/>
            </c:spPr>
          </c:errBars>
          <c:xVal>
            <c:numRef>
              <c:f>zakrytie!$F$4:$F$15</c:f>
              <c:numCache>
                <c:formatCode>General</c:formatCode>
                <c:ptCount val="12"/>
                <c:pt idx="0">
                  <c:v>2.7792000000000001E-2</c:v>
                </c:pt>
                <c:pt idx="1">
                  <c:v>2.1897599999999996E-2</c:v>
                </c:pt>
                <c:pt idx="2">
                  <c:v>1.6844800000000049E-2</c:v>
                </c:pt>
                <c:pt idx="3">
                  <c:v>1.6000000000000021E-2</c:v>
                </c:pt>
                <c:pt idx="4">
                  <c:v>1.6000000000000021E-2</c:v>
                </c:pt>
                <c:pt idx="5">
                  <c:v>1.4006399999999999E-2</c:v>
                </c:pt>
                <c:pt idx="6">
                  <c:v>1.1792000000000021E-2</c:v>
                </c:pt>
                <c:pt idx="7">
                  <c:v>8.0000000000000227E-3</c:v>
                </c:pt>
                <c:pt idx="8">
                  <c:v>6.9312000000000262E-3</c:v>
                </c:pt>
                <c:pt idx="9">
                  <c:v>1.9199999999999981E-3</c:v>
                </c:pt>
                <c:pt idx="10">
                  <c:v>6.4000000000000265E-4</c:v>
                </c:pt>
                <c:pt idx="11">
                  <c:v>0</c:v>
                </c:pt>
              </c:numCache>
            </c:numRef>
          </c:xVal>
          <c:yVal>
            <c:numRef>
              <c:f>zakrytie!$N$4:$N$15</c:f>
              <c:numCache>
                <c:formatCode>General</c:formatCode>
                <c:ptCount val="12"/>
                <c:pt idx="0">
                  <c:v>0.14293968198802928</c:v>
                </c:pt>
                <c:pt idx="1">
                  <c:v>0.37195998763798505</c:v>
                </c:pt>
                <c:pt idx="2">
                  <c:v>0.61551429460444962</c:v>
                </c:pt>
                <c:pt idx="3">
                  <c:v>0.60788008263941673</c:v>
                </c:pt>
                <c:pt idx="4">
                  <c:v>0.64753577364016601</c:v>
                </c:pt>
                <c:pt idx="5">
                  <c:v>0.6732206660948209</c:v>
                </c:pt>
                <c:pt idx="6">
                  <c:v>0.87480303341217547</c:v>
                </c:pt>
                <c:pt idx="7">
                  <c:v>1.340491507700097</c:v>
                </c:pt>
                <c:pt idx="8">
                  <c:v>1.2806557602188247</c:v>
                </c:pt>
                <c:pt idx="9">
                  <c:v>1.340491507700097</c:v>
                </c:pt>
                <c:pt idx="10">
                  <c:v>1.2301639335851648</c:v>
                </c:pt>
                <c:pt idx="11">
                  <c:v>0</c:v>
                </c:pt>
              </c:numCache>
            </c:numRef>
          </c:yVal>
          <c:smooth val="0"/>
          <c:extLst>
            <c:ext xmlns:c16="http://schemas.microsoft.com/office/drawing/2014/chart" uri="{C3380CC4-5D6E-409C-BE32-E72D297353CC}">
              <c16:uniqueId val="{00000001-D215-4513-B1F7-EFFF953A2ED5}"/>
            </c:ext>
          </c:extLst>
        </c:ser>
        <c:dLbls>
          <c:showLegendKey val="0"/>
          <c:showVal val="0"/>
          <c:showCatName val="0"/>
          <c:showSerName val="0"/>
          <c:showPercent val="0"/>
          <c:showBubbleSize val="0"/>
        </c:dLbls>
        <c:axId val="55923072"/>
        <c:axId val="55924992"/>
      </c:scatterChart>
      <c:valAx>
        <c:axId val="55923072"/>
        <c:scaling>
          <c:orientation val="minMax"/>
          <c:max val="3.0000000000000016E-2"/>
          <c:min val="0"/>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sk-SK" b="1" dirty="0" err="1">
                    <a:solidFill>
                      <a:schemeClr val="tx1"/>
                    </a:solidFill>
                  </a:rPr>
                  <a:t>horiz</a:t>
                </a:r>
                <a:r>
                  <a:rPr lang="sk-SK" b="1" dirty="0">
                    <a:solidFill>
                      <a:schemeClr val="tx1"/>
                    </a:solidFill>
                  </a:rPr>
                  <a:t>.</a:t>
                </a:r>
                <a:r>
                  <a:rPr lang="sk-SK" b="1" baseline="0" dirty="0">
                    <a:solidFill>
                      <a:schemeClr val="tx1"/>
                    </a:solidFill>
                  </a:rPr>
                  <a:t> </a:t>
                </a:r>
                <a:r>
                  <a:rPr lang="sk-SK" b="1" dirty="0">
                    <a:solidFill>
                      <a:schemeClr val="tx1"/>
                    </a:solidFill>
                  </a:rPr>
                  <a:t>vzdialenosť disku</a:t>
                </a:r>
                <a:r>
                  <a:rPr lang="en-US" b="1" dirty="0">
                    <a:solidFill>
                      <a:schemeClr val="tx1"/>
                    </a:solidFill>
                  </a:rPr>
                  <a:t> </a:t>
                </a:r>
                <a:r>
                  <a:rPr lang="sk-SK" b="1" dirty="0">
                    <a:solidFill>
                      <a:schemeClr val="tx1"/>
                    </a:solidFill>
                  </a:rPr>
                  <a:t>a platne</a:t>
                </a:r>
                <a:r>
                  <a:rPr lang="en-US" b="1" dirty="0">
                    <a:solidFill>
                      <a:schemeClr val="tx1"/>
                    </a:solidFill>
                  </a:rPr>
                  <a:t>[m]</a:t>
                </a:r>
                <a:endParaRPr lang="sk-SK" b="1" dirty="0">
                  <a:solidFill>
                    <a:schemeClr val="tx1"/>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AT"/>
          </a:p>
        </c:txPr>
        <c:crossAx val="55924992"/>
        <c:crosses val="autoZero"/>
        <c:crossBetween val="midCat"/>
      </c:valAx>
      <c:valAx>
        <c:axId val="5592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sk-SK" b="1" dirty="0">
                    <a:solidFill>
                      <a:schemeClr val="tx1"/>
                    </a:solidFill>
                  </a:rPr>
                  <a:t>uhlové zrýchlenie</a:t>
                </a:r>
                <a:r>
                  <a:rPr lang="en-US" b="1" dirty="0">
                    <a:solidFill>
                      <a:schemeClr val="tx1"/>
                    </a:solidFill>
                  </a:rPr>
                  <a:t> [</a:t>
                </a:r>
                <a:r>
                  <a:rPr lang="en-US" b="1" dirty="0" err="1">
                    <a:solidFill>
                      <a:schemeClr val="tx1"/>
                    </a:solidFill>
                  </a:rPr>
                  <a:t>rad</a:t>
                </a:r>
                <a:r>
                  <a:rPr lang="en-US" b="1" dirty="0">
                    <a:solidFill>
                      <a:schemeClr val="tx1"/>
                    </a:solidFill>
                  </a:rPr>
                  <a:t>/s²]</a:t>
                </a:r>
                <a:endParaRPr lang="sk-SK" b="1" dirty="0">
                  <a:solidFill>
                    <a:schemeClr val="tx1"/>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AT"/>
          </a:p>
        </c:txPr>
        <c:crossAx val="55923072"/>
        <c:crosses val="autoZero"/>
        <c:crossBetween val="midCat"/>
      </c:valAx>
      <c:spPr>
        <a:noFill/>
        <a:ln>
          <a:noFill/>
        </a:ln>
        <a:effectLst/>
      </c:spPr>
    </c:plotArea>
    <c:legend>
      <c:legendPos val="r"/>
      <c:layout>
        <c:manualLayout>
          <c:xMode val="edge"/>
          <c:yMode val="edge"/>
          <c:x val="0.75984484645827832"/>
          <c:y val="0.45286261759120222"/>
          <c:w val="0.21991634931128901"/>
          <c:h val="0.1936177661500415"/>
        </c:manualLayout>
      </c:layout>
      <c:overlay val="1"/>
      <c:txPr>
        <a:bodyPr/>
        <a:lstStyle/>
        <a:p>
          <a:pPr>
            <a:defRPr sz="2000"/>
          </a:pPr>
          <a:endParaRPr lang="en-AT"/>
        </a:p>
      </c:txPr>
    </c:legend>
    <c:plotVisOnly val="1"/>
    <c:dispBlanksAs val="gap"/>
    <c:showDLblsOverMax val="0"/>
  </c:chart>
  <c:spPr>
    <a:noFill/>
    <a:ln>
      <a:noFill/>
    </a:ln>
    <a:effectLst/>
  </c:spPr>
  <c:txPr>
    <a:bodyPr/>
    <a:lstStyle/>
    <a:p>
      <a:pPr>
        <a:defRPr sz="1800"/>
      </a:pPr>
      <a:endParaRPr lang="en-A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8532339381949"/>
          <c:y val="3.969058993445173E-2"/>
          <c:w val="0.84612872713000764"/>
          <c:h val="0.81669583009295521"/>
        </c:manualLayout>
      </c:layout>
      <c:scatterChart>
        <c:scatterStyle val="lineMarker"/>
        <c:varyColors val="0"/>
        <c:ser>
          <c:idx val="0"/>
          <c:order val="0"/>
          <c:spPr>
            <a:ln w="28575">
              <a:noFill/>
            </a:ln>
          </c:spPr>
          <c:marker>
            <c:symbol val="diamond"/>
            <c:size val="12"/>
          </c:marker>
          <c:trendline>
            <c:spPr>
              <a:ln w="44450">
                <a:solidFill>
                  <a:schemeClr val="accent3"/>
                </a:solidFill>
                <a:prstDash val="solid"/>
              </a:ln>
            </c:spPr>
            <c:trendlineType val="exp"/>
            <c:dispRSqr val="1"/>
            <c:dispEq val="1"/>
            <c:trendlineLbl>
              <c:layout>
                <c:manualLayout>
                  <c:x val="-0.17168723432024274"/>
                  <c:y val="-0.55020993037811006"/>
                </c:manualLayout>
              </c:layout>
              <c:tx>
                <c:rich>
                  <a:bodyPr/>
                  <a:lstStyle/>
                  <a:p>
                    <a:pPr>
                      <a:defRPr sz="3200"/>
                    </a:pPr>
                    <a:r>
                      <a:rPr lang="sk-SK" baseline="0" dirty="0" err="1"/>
                      <a:t>x</a:t>
                    </a:r>
                    <a:r>
                      <a:rPr lang="sk-SK" baseline="-25000" dirty="0" err="1"/>
                      <a:t>amplitude</a:t>
                    </a:r>
                    <a:r>
                      <a:rPr lang="en-US" baseline="0" dirty="0"/>
                      <a:t> = </a:t>
                    </a:r>
                    <a:r>
                      <a:rPr lang="en-US" sz="2800" baseline="0" dirty="0"/>
                      <a:t>0.74</a:t>
                    </a:r>
                    <a:r>
                      <a:rPr lang="en-US" baseline="0" dirty="0"/>
                      <a:t>e</a:t>
                    </a:r>
                    <a:r>
                      <a:rPr lang="en-US" baseline="30000" dirty="0"/>
                      <a:t>-</a:t>
                    </a:r>
                    <a:r>
                      <a:rPr lang="en-US" b="1" baseline="30000" dirty="0"/>
                      <a:t>0.43</a:t>
                    </a:r>
                    <a:r>
                      <a:rPr lang="sk-SK" baseline="30000" dirty="0"/>
                      <a:t>t</a:t>
                    </a:r>
                    <a:endParaRPr lang="en-US" dirty="0"/>
                  </a:p>
                </c:rich>
              </c:tx>
              <c:numFmt formatCode="General" sourceLinked="0"/>
            </c:trendlineLbl>
          </c:trendline>
          <c:errBars>
            <c:errDir val="y"/>
            <c:errBarType val="both"/>
            <c:errValType val="fixedVal"/>
            <c:noEndCap val="0"/>
            <c:val val="8.0000000000000043E-2"/>
            <c:spPr>
              <a:ln>
                <a:solidFill>
                  <a:schemeClr val="tx1">
                    <a:lumMod val="50000"/>
                    <a:lumOff val="50000"/>
                  </a:schemeClr>
                </a:solidFill>
              </a:ln>
            </c:spPr>
          </c:errBars>
          <c:xVal>
            <c:numRef>
              <c:f>damping_norm!$M$4:$M$33</c:f>
              <c:numCache>
                <c:formatCode>0.00</c:formatCode>
                <c:ptCount val="30"/>
                <c:pt idx="0">
                  <c:v>0</c:v>
                </c:pt>
                <c:pt idx="1">
                  <c:v>0.30000000000000032</c:v>
                </c:pt>
                <c:pt idx="2">
                  <c:v>0.61250000000000004</c:v>
                </c:pt>
                <c:pt idx="3">
                  <c:v>0.95000000000000062</c:v>
                </c:pt>
                <c:pt idx="4">
                  <c:v>1.25</c:v>
                </c:pt>
                <c:pt idx="5">
                  <c:v>1.55</c:v>
                </c:pt>
                <c:pt idx="6">
                  <c:v>1.875</c:v>
                </c:pt>
                <c:pt idx="7">
                  <c:v>2.1625000000000001</c:v>
                </c:pt>
                <c:pt idx="8">
                  <c:v>2.4499999999999997</c:v>
                </c:pt>
                <c:pt idx="9">
                  <c:v>2.7625000000000002</c:v>
                </c:pt>
                <c:pt idx="10">
                  <c:v>3.05</c:v>
                </c:pt>
                <c:pt idx="11">
                  <c:v>3.3499999999999988</c:v>
                </c:pt>
                <c:pt idx="12">
                  <c:v>3.65</c:v>
                </c:pt>
                <c:pt idx="13">
                  <c:v>3.9124999999999863</c:v>
                </c:pt>
                <c:pt idx="14">
                  <c:v>4.2249999999999845</c:v>
                </c:pt>
                <c:pt idx="15">
                  <c:v>0</c:v>
                </c:pt>
                <c:pt idx="16">
                  <c:v>0.31250000000000133</c:v>
                </c:pt>
                <c:pt idx="17">
                  <c:v>0.63750000000000062</c:v>
                </c:pt>
                <c:pt idx="18">
                  <c:v>0.95000000000000062</c:v>
                </c:pt>
                <c:pt idx="19">
                  <c:v>1.25</c:v>
                </c:pt>
                <c:pt idx="20">
                  <c:v>1.5625</c:v>
                </c:pt>
                <c:pt idx="21">
                  <c:v>1.875</c:v>
                </c:pt>
                <c:pt idx="22">
                  <c:v>2.1625000000000001</c:v>
                </c:pt>
                <c:pt idx="23">
                  <c:v>2.4624999999999977</c:v>
                </c:pt>
                <c:pt idx="24">
                  <c:v>2.75</c:v>
                </c:pt>
                <c:pt idx="25">
                  <c:v>3.0375000000000001</c:v>
                </c:pt>
                <c:pt idx="26">
                  <c:v>3.3499999999999988</c:v>
                </c:pt>
                <c:pt idx="27">
                  <c:v>3.625</c:v>
                </c:pt>
                <c:pt idx="28">
                  <c:v>3.9124999999999863</c:v>
                </c:pt>
                <c:pt idx="29">
                  <c:v>4.2124999999999995</c:v>
                </c:pt>
              </c:numCache>
            </c:numRef>
          </c:xVal>
          <c:yVal>
            <c:numRef>
              <c:f>damping_norm!$T$4:$T$33</c:f>
              <c:numCache>
                <c:formatCode>0.00</c:formatCode>
                <c:ptCount val="30"/>
                <c:pt idx="0">
                  <c:v>0.68303139269565261</c:v>
                </c:pt>
                <c:pt idx="1">
                  <c:v>0.64502185381522092</c:v>
                </c:pt>
                <c:pt idx="2">
                  <c:v>0.54890095007971063</c:v>
                </c:pt>
                <c:pt idx="3">
                  <c:v>0.48566351357971038</c:v>
                </c:pt>
                <c:pt idx="4">
                  <c:v>0.49325200585869688</c:v>
                </c:pt>
                <c:pt idx="5">
                  <c:v>0.34907065032971191</c:v>
                </c:pt>
                <c:pt idx="6">
                  <c:v>0.32630517319565611</c:v>
                </c:pt>
                <c:pt idx="7">
                  <c:v>0.35665914260869569</c:v>
                </c:pt>
                <c:pt idx="8">
                  <c:v>0.22765477193478148</c:v>
                </c:pt>
                <c:pt idx="9">
                  <c:v>0.22259577703260872</c:v>
                </c:pt>
                <c:pt idx="10">
                  <c:v>0.22512527440942026</c:v>
                </c:pt>
                <c:pt idx="11">
                  <c:v>0.17706482276449348</c:v>
                </c:pt>
                <c:pt idx="12">
                  <c:v>0.13659286324999995</c:v>
                </c:pt>
                <c:pt idx="13">
                  <c:v>0.13659286324999995</c:v>
                </c:pt>
                <c:pt idx="14">
                  <c:v>9.8650401260870518E-2</c:v>
                </c:pt>
                <c:pt idx="15">
                  <c:v>0.71339043184782602</c:v>
                </c:pt>
                <c:pt idx="16">
                  <c:v>0.66019883852174444</c:v>
                </c:pt>
                <c:pt idx="17">
                  <c:v>0.49831100076087192</c:v>
                </c:pt>
                <c:pt idx="18">
                  <c:v>0.5463714527029</c:v>
                </c:pt>
                <c:pt idx="19">
                  <c:v>0.46036853877173911</c:v>
                </c:pt>
                <c:pt idx="20">
                  <c:v>0.33389366562318984</c:v>
                </c:pt>
                <c:pt idx="21">
                  <c:v>0.379424620039859</c:v>
                </c:pt>
                <c:pt idx="22">
                  <c:v>0.29342170596014738</c:v>
                </c:pt>
                <c:pt idx="23">
                  <c:v>0.27318572635145061</c:v>
                </c:pt>
                <c:pt idx="24">
                  <c:v>0.25800874149637676</c:v>
                </c:pt>
                <c:pt idx="25">
                  <c:v>0.20741879217753764</c:v>
                </c:pt>
                <c:pt idx="26">
                  <c:v>0.18718281242028986</c:v>
                </c:pt>
                <c:pt idx="27">
                  <c:v>0.17959432014130558</c:v>
                </c:pt>
                <c:pt idx="28">
                  <c:v>0.13659286310144941</c:v>
                </c:pt>
                <c:pt idx="29">
                  <c:v>0.11635688349275335</c:v>
                </c:pt>
              </c:numCache>
            </c:numRef>
          </c:yVal>
          <c:smooth val="0"/>
          <c:extLst>
            <c:ext xmlns:c16="http://schemas.microsoft.com/office/drawing/2014/chart" uri="{C3380CC4-5D6E-409C-BE32-E72D297353CC}">
              <c16:uniqueId val="{00000000-88B0-44CC-8759-F1113275E25A}"/>
            </c:ext>
          </c:extLst>
        </c:ser>
        <c:dLbls>
          <c:showLegendKey val="0"/>
          <c:showVal val="0"/>
          <c:showCatName val="0"/>
          <c:showSerName val="0"/>
          <c:showPercent val="0"/>
          <c:showBubbleSize val="0"/>
        </c:dLbls>
        <c:axId val="52023296"/>
        <c:axId val="52025216"/>
      </c:scatterChart>
      <c:valAx>
        <c:axId val="52023296"/>
        <c:scaling>
          <c:orientation val="minMax"/>
        </c:scaling>
        <c:delete val="0"/>
        <c:axPos val="b"/>
        <c:title>
          <c:tx>
            <c:rich>
              <a:bodyPr/>
              <a:lstStyle/>
              <a:p>
                <a:pPr>
                  <a:defRPr sz="1800"/>
                </a:pPr>
                <a:r>
                  <a:rPr lang="en-GB" sz="1800"/>
                  <a:t>t[s]</a:t>
                </a:r>
              </a:p>
            </c:rich>
          </c:tx>
          <c:overlay val="0"/>
        </c:title>
        <c:numFmt formatCode="0.0" sourceLinked="0"/>
        <c:majorTickMark val="out"/>
        <c:minorTickMark val="none"/>
        <c:tickLblPos val="nextTo"/>
        <c:txPr>
          <a:bodyPr/>
          <a:lstStyle/>
          <a:p>
            <a:pPr>
              <a:defRPr sz="1400"/>
            </a:pPr>
            <a:endParaRPr lang="en-AT"/>
          </a:p>
        </c:txPr>
        <c:crossAx val="52025216"/>
        <c:crosses val="autoZero"/>
        <c:crossBetween val="midCat"/>
      </c:valAx>
      <c:valAx>
        <c:axId val="52025216"/>
        <c:scaling>
          <c:orientation val="minMax"/>
          <c:max val="0.8"/>
        </c:scaling>
        <c:delete val="0"/>
        <c:axPos val="l"/>
        <c:majorGridlines/>
        <c:title>
          <c:tx>
            <c:rich>
              <a:bodyPr rot="-5400000" vert="horz"/>
              <a:lstStyle/>
              <a:p>
                <a:pPr>
                  <a:defRPr sz="1800"/>
                </a:pPr>
                <a:r>
                  <a:rPr lang="en-GB" sz="1800"/>
                  <a:t>x_amplitude [cm]</a:t>
                </a:r>
              </a:p>
            </c:rich>
          </c:tx>
          <c:layout>
            <c:manualLayout>
              <c:xMode val="edge"/>
              <c:yMode val="edge"/>
              <c:x val="2.4651760456368056E-2"/>
              <c:y val="0.23548402029404139"/>
            </c:manualLayout>
          </c:layout>
          <c:overlay val="0"/>
        </c:title>
        <c:numFmt formatCode="0.0" sourceLinked="0"/>
        <c:majorTickMark val="out"/>
        <c:minorTickMark val="none"/>
        <c:tickLblPos val="nextTo"/>
        <c:txPr>
          <a:bodyPr/>
          <a:lstStyle/>
          <a:p>
            <a:pPr>
              <a:defRPr sz="1400"/>
            </a:pPr>
            <a:endParaRPr lang="en-AT"/>
          </a:p>
        </c:txPr>
        <c:crossAx val="52023296"/>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23012825172104E-2"/>
          <c:y val="2.92466627481608E-2"/>
          <c:w val="0.90306690964982328"/>
          <c:h val="0.87391946480910065"/>
        </c:manualLayout>
      </c:layout>
      <c:scatterChart>
        <c:scatterStyle val="lineMarker"/>
        <c:varyColors val="0"/>
        <c:ser>
          <c:idx val="0"/>
          <c:order val="0"/>
          <c:spPr>
            <a:ln w="25400" cap="rnd">
              <a:noFill/>
              <a:round/>
            </a:ln>
            <a:effectLst/>
          </c:spPr>
          <c:marker>
            <c:symbol val="circle"/>
            <c:size val="5"/>
            <c:spPr>
              <a:solidFill>
                <a:schemeClr val="accent1"/>
              </a:solidFill>
              <a:ln w="47625">
                <a:noFill/>
              </a:ln>
              <a:effectLst/>
            </c:spPr>
          </c:marker>
          <c:trendline>
            <c:spPr>
              <a:ln w="12700" cap="rnd">
                <a:solidFill>
                  <a:schemeClr val="tx1"/>
                </a:solidFill>
                <a:prstDash val="solid"/>
              </a:ln>
              <a:effectLst/>
            </c:spPr>
            <c:trendlineType val="linear"/>
            <c:dispRSqr val="0"/>
            <c:dispEq val="1"/>
            <c:trendlineLbl>
              <c:layout>
                <c:manualLayout>
                  <c:x val="-0.14550978861241046"/>
                  <c:y val="-1.2484705143227887E-2"/>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AT"/>
                </a:p>
              </c:txPr>
            </c:trendlineLbl>
          </c:trendline>
          <c:xVal>
            <c:numRef>
              <c:f>'Teoria 1'!$N$2:$N$187</c:f>
              <c:numCache>
                <c:formatCode>General</c:formatCode>
                <c:ptCount val="186"/>
                <c:pt idx="0">
                  <c:v>0.18215801999999998</c:v>
                </c:pt>
                <c:pt idx="1">
                  <c:v>0.15000000000000024</c:v>
                </c:pt>
                <c:pt idx="2">
                  <c:v>0.16</c:v>
                </c:pt>
                <c:pt idx="3">
                  <c:v>0.2</c:v>
                </c:pt>
                <c:pt idx="4">
                  <c:v>0.17</c:v>
                </c:pt>
                <c:pt idx="5">
                  <c:v>0.28986472500000088</c:v>
                </c:pt>
                <c:pt idx="6">
                  <c:v>0.23327050500000002</c:v>
                </c:pt>
                <c:pt idx="7">
                  <c:v>0.25656003000000005</c:v>
                </c:pt>
                <c:pt idx="8">
                  <c:v>0.30167665500000063</c:v>
                </c:pt>
                <c:pt idx="9">
                  <c:v>0.35609467500000086</c:v>
                </c:pt>
                <c:pt idx="10">
                  <c:v>0.53760416999999949</c:v>
                </c:pt>
                <c:pt idx="11">
                  <c:v>0.38275591500000056</c:v>
                </c:pt>
                <c:pt idx="12">
                  <c:v>0.38586072000000093</c:v>
                </c:pt>
                <c:pt idx="13">
                  <c:v>0.43114707000000002</c:v>
                </c:pt>
                <c:pt idx="14">
                  <c:v>0.49446844500000076</c:v>
                </c:pt>
                <c:pt idx="15">
                  <c:v>1.638370305</c:v>
                </c:pt>
                <c:pt idx="16">
                  <c:v>1.0312449149999998</c:v>
                </c:pt>
                <c:pt idx="17">
                  <c:v>0.93052079999999959</c:v>
                </c:pt>
                <c:pt idx="18">
                  <c:v>0.96174973500000138</c:v>
                </c:pt>
                <c:pt idx="19">
                  <c:v>1.0488623700000002</c:v>
                </c:pt>
                <c:pt idx="20">
                  <c:v>6.2562495000000135E-2</c:v>
                </c:pt>
                <c:pt idx="21">
                  <c:v>6.0895005000000002E-2</c:v>
                </c:pt>
                <c:pt idx="22">
                  <c:v>7.3737839999999999E-2</c:v>
                </c:pt>
                <c:pt idx="23">
                  <c:v>9.0781485000000023E-2</c:v>
                </c:pt>
                <c:pt idx="24">
                  <c:v>0.10962979500000013</c:v>
                </c:pt>
                <c:pt idx="25">
                  <c:v>0.18550663500000028</c:v>
                </c:pt>
                <c:pt idx="26">
                  <c:v>0.14331206999999999</c:v>
                </c:pt>
                <c:pt idx="27">
                  <c:v>0.15291013500000053</c:v>
                </c:pt>
                <c:pt idx="28">
                  <c:v>0.17654934000000053</c:v>
                </c:pt>
                <c:pt idx="29">
                  <c:v>0.20623354500000021</c:v>
                </c:pt>
                <c:pt idx="30">
                  <c:v>0.36329985000000004</c:v>
                </c:pt>
                <c:pt idx="31">
                  <c:v>0.25245129000000005</c:v>
                </c:pt>
                <c:pt idx="32">
                  <c:v>0.24905307000000004</c:v>
                </c:pt>
                <c:pt idx="33">
                  <c:v>0.27414679500000055</c:v>
                </c:pt>
                <c:pt idx="34">
                  <c:v>0.3114379350000005</c:v>
                </c:pt>
                <c:pt idx="35">
                  <c:v>5.4107864999999998E-2</c:v>
                </c:pt>
                <c:pt idx="36">
                  <c:v>5.0654310000000001E-2</c:v>
                </c:pt>
                <c:pt idx="37">
                  <c:v>5.980737000000011E-2</c:v>
                </c:pt>
                <c:pt idx="38">
                  <c:v>7.2614865000000001E-2</c:v>
                </c:pt>
                <c:pt idx="39">
                  <c:v>8.7036840000000185E-2</c:v>
                </c:pt>
                <c:pt idx="40">
                  <c:v>0.15717139500000021</c:v>
                </c:pt>
                <c:pt idx="41">
                  <c:v>0.11862196500000002</c:v>
                </c:pt>
                <c:pt idx="42">
                  <c:v>0.1241057100000002</c:v>
                </c:pt>
                <c:pt idx="43">
                  <c:v>0.14143579500000028</c:v>
                </c:pt>
                <c:pt idx="44">
                  <c:v>0.16389808500000028</c:v>
                </c:pt>
                <c:pt idx="45">
                  <c:v>5.0776605000000086E-2</c:v>
                </c:pt>
                <c:pt idx="46">
                  <c:v>4.6513020000000023E-2</c:v>
                </c:pt>
                <c:pt idx="47">
                  <c:v>5.4027885000000012E-2</c:v>
                </c:pt>
                <c:pt idx="48">
                  <c:v>6.4940970000000001E-2</c:v>
                </c:pt>
                <c:pt idx="49">
                  <c:v>7.7385300000000004E-2</c:v>
                </c:pt>
                <c:pt idx="50">
                  <c:v>6.3155000000000003E-2</c:v>
                </c:pt>
                <c:pt idx="51">
                  <c:v>6.2000700000000034E-2</c:v>
                </c:pt>
                <c:pt idx="52">
                  <c:v>7.9771650000000111E-2</c:v>
                </c:pt>
                <c:pt idx="53">
                  <c:v>0.10060769999999998</c:v>
                </c:pt>
                <c:pt idx="54">
                  <c:v>0.1228114</c:v>
                </c:pt>
                <c:pt idx="55">
                  <c:v>0.14569509999999999</c:v>
                </c:pt>
                <c:pt idx="56">
                  <c:v>0.16894685000000031</c:v>
                </c:pt>
                <c:pt idx="57">
                  <c:v>0.19240854999999998</c:v>
                </c:pt>
                <c:pt idx="58">
                  <c:v>0.10949727000000019</c:v>
                </c:pt>
                <c:pt idx="59">
                  <c:v>9.3857460000000323E-2</c:v>
                </c:pt>
                <c:pt idx="60">
                  <c:v>0.10612602000000024</c:v>
                </c:pt>
                <c:pt idx="61">
                  <c:v>0.12616984500000003</c:v>
                </c:pt>
                <c:pt idx="62">
                  <c:v>0.14961607500000004</c:v>
                </c:pt>
                <c:pt idx="63">
                  <c:v>0.17481210000000025</c:v>
                </c:pt>
                <c:pt idx="64">
                  <c:v>0.20098741500000031</c:v>
                </c:pt>
                <c:pt idx="65">
                  <c:v>0.22774211999999999</c:v>
                </c:pt>
                <c:pt idx="66">
                  <c:v>0.21202744500000029</c:v>
                </c:pt>
                <c:pt idx="67">
                  <c:v>0.15678591000000028</c:v>
                </c:pt>
                <c:pt idx="68">
                  <c:v>0.16165585499999988</c:v>
                </c:pt>
                <c:pt idx="69">
                  <c:v>0.18259341000000032</c:v>
                </c:pt>
                <c:pt idx="70">
                  <c:v>0.21047667</c:v>
                </c:pt>
                <c:pt idx="71">
                  <c:v>0.24198786000000028</c:v>
                </c:pt>
                <c:pt idx="72">
                  <c:v>0.2755794600000005</c:v>
                </c:pt>
                <c:pt idx="73">
                  <c:v>0.31043446500000094</c:v>
                </c:pt>
                <c:pt idx="74">
                  <c:v>0.67284895500000186</c:v>
                </c:pt>
                <c:pt idx="75">
                  <c:v>0.43083784500000055</c:v>
                </c:pt>
                <c:pt idx="76">
                  <c:v>0.39436882500000137</c:v>
                </c:pt>
                <c:pt idx="77">
                  <c:v>0.41128459500000086</c:v>
                </c:pt>
                <c:pt idx="78">
                  <c:v>0.45082494000000062</c:v>
                </c:pt>
                <c:pt idx="79">
                  <c:v>0.50227021499999991</c:v>
                </c:pt>
                <c:pt idx="80">
                  <c:v>0.56071373999999996</c:v>
                </c:pt>
                <c:pt idx="81">
                  <c:v>0.62354314500000008</c:v>
                </c:pt>
                <c:pt idx="82">
                  <c:v>2.182291500000005E-2</c:v>
                </c:pt>
                <c:pt idx="83">
                  <c:v>2.363502000000001E-2</c:v>
                </c:pt>
                <c:pt idx="84">
                  <c:v>2.952796500000001E-2</c:v>
                </c:pt>
                <c:pt idx="85">
                  <c:v>3.673686000000001E-2</c:v>
                </c:pt>
                <c:pt idx="86">
                  <c:v>4.4545605000000002E-2</c:v>
                </c:pt>
                <c:pt idx="87">
                  <c:v>5.266125E-2</c:v>
                </c:pt>
                <c:pt idx="88">
                  <c:v>6.0946154999999995E-2</c:v>
                </c:pt>
                <c:pt idx="89">
                  <c:v>6.9329640000000012E-2</c:v>
                </c:pt>
                <c:pt idx="90">
                  <c:v>7.1046885000000004E-2</c:v>
                </c:pt>
                <c:pt idx="91">
                  <c:v>5.8017120000000033E-2</c:v>
                </c:pt>
                <c:pt idx="92">
                  <c:v>6.3544575000000006E-2</c:v>
                </c:pt>
                <c:pt idx="93">
                  <c:v>7.4186565000000024E-2</c:v>
                </c:pt>
                <c:pt idx="94">
                  <c:v>8.7081015000000012E-2</c:v>
                </c:pt>
                <c:pt idx="95">
                  <c:v>0.10115470500000009</c:v>
                </c:pt>
                <c:pt idx="96">
                  <c:v>0.11589938999999998</c:v>
                </c:pt>
                <c:pt idx="97">
                  <c:v>0.13104769499999999</c:v>
                </c:pt>
                <c:pt idx="98">
                  <c:v>0.14441040000000047</c:v>
                </c:pt>
                <c:pt idx="99">
                  <c:v>0.10380613500000002</c:v>
                </c:pt>
                <c:pt idx="100">
                  <c:v>0.10459012500000016</c:v>
                </c:pt>
                <c:pt idx="101">
                  <c:v>0.11635462500000002</c:v>
                </c:pt>
                <c:pt idx="102">
                  <c:v>0.132864915</c:v>
                </c:pt>
                <c:pt idx="103">
                  <c:v>0.15187504500000001</c:v>
                </c:pt>
                <c:pt idx="104">
                  <c:v>0.17233365</c:v>
                </c:pt>
                <c:pt idx="105">
                  <c:v>0.19368226500000002</c:v>
                </c:pt>
                <c:pt idx="106">
                  <c:v>1.9128705000000031E-2</c:v>
                </c:pt>
                <c:pt idx="107">
                  <c:v>1.9809930000000003E-2</c:v>
                </c:pt>
                <c:pt idx="108">
                  <c:v>2.412745499999995E-2</c:v>
                </c:pt>
                <c:pt idx="109">
                  <c:v>2.9619570000000012E-2</c:v>
                </c:pt>
                <c:pt idx="110">
                  <c:v>3.5661315000000082E-2</c:v>
                </c:pt>
                <c:pt idx="111">
                  <c:v>4.1994615000000013E-2</c:v>
                </c:pt>
                <c:pt idx="112">
                  <c:v>4.8492060000000101E-2</c:v>
                </c:pt>
                <c:pt idx="113">
                  <c:v>5.5087620000000129E-2</c:v>
                </c:pt>
                <c:pt idx="114">
                  <c:v>6.0647625000000011E-2</c:v>
                </c:pt>
                <c:pt idx="115">
                  <c:v>4.8196320000000091E-2</c:v>
                </c:pt>
                <c:pt idx="116">
                  <c:v>5.1708465000000002E-2</c:v>
                </c:pt>
                <c:pt idx="117">
                  <c:v>5.9584170000000013E-2</c:v>
                </c:pt>
                <c:pt idx="118">
                  <c:v>6.9393345000000023E-2</c:v>
                </c:pt>
                <c:pt idx="119">
                  <c:v>8.0227380000000043E-2</c:v>
                </c:pt>
                <c:pt idx="120">
                  <c:v>9.1655220000000204E-2</c:v>
                </c:pt>
                <c:pt idx="121">
                  <c:v>0.10344483</c:v>
                </c:pt>
                <c:pt idx="122">
                  <c:v>1.8076874999999999E-2</c:v>
                </c:pt>
                <c:pt idx="123">
                  <c:v>1.8264734999999997E-2</c:v>
                </c:pt>
                <c:pt idx="124">
                  <c:v>2.188011000000005E-2</c:v>
                </c:pt>
                <c:pt idx="125">
                  <c:v>2.6600325000000046E-2</c:v>
                </c:pt>
                <c:pt idx="126">
                  <c:v>3.1848315000000085E-2</c:v>
                </c:pt>
                <c:pt idx="127">
                  <c:v>3.7383675000000061E-2</c:v>
                </c:pt>
                <c:pt idx="128">
                  <c:v>4.3085039999999998E-2</c:v>
                </c:pt>
                <c:pt idx="129">
                  <c:v>4.8886380000000014E-2</c:v>
                </c:pt>
                <c:pt idx="130">
                  <c:v>1.7740680000000005E-2</c:v>
                </c:pt>
                <c:pt idx="131">
                  <c:v>1.9398405000000021E-2</c:v>
                </c:pt>
                <c:pt idx="132">
                  <c:v>2.3817300000000048E-2</c:v>
                </c:pt>
                <c:pt idx="133">
                  <c:v>2.9210835000000001E-2</c:v>
                </c:pt>
                <c:pt idx="134">
                  <c:v>3.5097734999999998E-2</c:v>
                </c:pt>
                <c:pt idx="135">
                  <c:v>4.1260844999999956E-2</c:v>
                </c:pt>
                <c:pt idx="136">
                  <c:v>4.7589029999999997E-2</c:v>
                </c:pt>
                <c:pt idx="137">
                  <c:v>5.4017655000000109E-2</c:v>
                </c:pt>
                <c:pt idx="138">
                  <c:v>4.1059034999999987E-2</c:v>
                </c:pt>
                <c:pt idx="139">
                  <c:v>3.5145165000000006E-2</c:v>
                </c:pt>
                <c:pt idx="140">
                  <c:v>3.8838660000000004E-2</c:v>
                </c:pt>
                <c:pt idx="141">
                  <c:v>4.5238454999999997E-2</c:v>
                </c:pt>
                <c:pt idx="142">
                  <c:v>5.2889565000000006E-2</c:v>
                </c:pt>
                <c:pt idx="143">
                  <c:v>6.1230735000000001E-2</c:v>
                </c:pt>
                <c:pt idx="144">
                  <c:v>6.9983895000000004E-2</c:v>
                </c:pt>
                <c:pt idx="145">
                  <c:v>7.8994665000000019E-2</c:v>
                </c:pt>
                <c:pt idx="146">
                  <c:v>0.15145189500000031</c:v>
                </c:pt>
                <c:pt idx="147">
                  <c:v>0.10323046500000002</c:v>
                </c:pt>
                <c:pt idx="148">
                  <c:v>9.8911080000000026E-2</c:v>
                </c:pt>
                <c:pt idx="149">
                  <c:v>0.10592281500000002</c:v>
                </c:pt>
                <c:pt idx="150">
                  <c:v>0.11779519500000014</c:v>
                </c:pt>
                <c:pt idx="151">
                  <c:v>0.132276225</c:v>
                </c:pt>
                <c:pt idx="152">
                  <c:v>0.14832198000000021</c:v>
                </c:pt>
                <c:pt idx="153">
                  <c:v>0.16536655500000003</c:v>
                </c:pt>
                <c:pt idx="154">
                  <c:v>1.2146265E-2</c:v>
                </c:pt>
                <c:pt idx="155">
                  <c:v>1.2326685E-2</c:v>
                </c:pt>
                <c:pt idx="156">
                  <c:v>1.461820499999998E-2</c:v>
                </c:pt>
                <c:pt idx="157">
                  <c:v>1.7615595000000001E-2</c:v>
                </c:pt>
                <c:pt idx="158">
                  <c:v>2.0966385000000004E-2</c:v>
                </c:pt>
                <c:pt idx="159">
                  <c:v>2.4517125000000001E-2</c:v>
                </c:pt>
                <c:pt idx="160">
                  <c:v>2.8187835000000001E-2</c:v>
                </c:pt>
                <c:pt idx="161">
                  <c:v>3.1932479999999999E-2</c:v>
                </c:pt>
                <c:pt idx="162">
                  <c:v>2.8775130000000006E-2</c:v>
                </c:pt>
                <c:pt idx="163">
                  <c:v>2.3575499999999989E-2</c:v>
                </c:pt>
                <c:pt idx="164">
                  <c:v>2.5363424999999967E-2</c:v>
                </c:pt>
                <c:pt idx="165">
                  <c:v>2.908668E-2</c:v>
                </c:pt>
                <c:pt idx="166">
                  <c:v>3.3698085000000003E-2</c:v>
                </c:pt>
                <c:pt idx="167">
                  <c:v>3.8799134999999998E-2</c:v>
                </c:pt>
                <c:pt idx="168">
                  <c:v>4.4194995000000084E-2</c:v>
                </c:pt>
                <c:pt idx="169">
                  <c:v>4.9777785000000033E-2</c:v>
                </c:pt>
                <c:pt idx="170">
                  <c:v>1.0655939999999996E-2</c:v>
                </c:pt>
                <c:pt idx="171">
                  <c:v>1.038624E-2</c:v>
                </c:pt>
                <c:pt idx="172">
                  <c:v>1.2039314999999976E-2</c:v>
                </c:pt>
                <c:pt idx="173">
                  <c:v>1.4322929999999999E-2</c:v>
                </c:pt>
                <c:pt idx="174">
                  <c:v>1.6923210000000001E-2</c:v>
                </c:pt>
                <c:pt idx="175">
                  <c:v>1.9702980000000037E-2</c:v>
                </c:pt>
                <c:pt idx="176">
                  <c:v>2.2593419999999999E-2</c:v>
                </c:pt>
                <c:pt idx="177">
                  <c:v>2.5552679999999998E-2</c:v>
                </c:pt>
                <c:pt idx="178">
                  <c:v>7.6401619165367876E-2</c:v>
                </c:pt>
                <c:pt idx="179">
                  <c:v>7.4152194817035444E-2</c:v>
                </c:pt>
                <c:pt idx="180">
                  <c:v>0.32245839177601615</c:v>
                </c:pt>
                <c:pt idx="181">
                  <c:v>0.18451351803188271</c:v>
                </c:pt>
                <c:pt idx="182">
                  <c:v>5.9921828599065065E-2</c:v>
                </c:pt>
                <c:pt idx="183">
                  <c:v>4.7985893727292159E-2</c:v>
                </c:pt>
                <c:pt idx="184">
                  <c:v>0.12889990170822241</c:v>
                </c:pt>
                <c:pt idx="185">
                  <c:v>0</c:v>
                </c:pt>
              </c:numCache>
            </c:numRef>
          </c:xVal>
          <c:yVal>
            <c:numRef>
              <c:f>'Teoria 1'!$E$2:$E$187</c:f>
              <c:numCache>
                <c:formatCode>General</c:formatCode>
                <c:ptCount val="186"/>
                <c:pt idx="0">
                  <c:v>0.16947238258603131</c:v>
                </c:pt>
                <c:pt idx="1">
                  <c:v>0.15035191916815668</c:v>
                </c:pt>
                <c:pt idx="2">
                  <c:v>0.16656544922111441</c:v>
                </c:pt>
                <c:pt idx="3">
                  <c:v>0.20503829607466625</c:v>
                </c:pt>
                <c:pt idx="4">
                  <c:v>0.253635262840397</c:v>
                </c:pt>
                <c:pt idx="5">
                  <c:v>0.30677052016535566</c:v>
                </c:pt>
                <c:pt idx="6">
                  <c:v>0.2175797806332859</c:v>
                </c:pt>
                <c:pt idx="7">
                  <c:v>0.26</c:v>
                </c:pt>
                <c:pt idx="8">
                  <c:v>0.30444085380215008</c:v>
                </c:pt>
                <c:pt idx="9">
                  <c:v>0.34539944263300226</c:v>
                </c:pt>
                <c:pt idx="10">
                  <c:v>0.72676416523244258</c:v>
                </c:pt>
                <c:pt idx="11">
                  <c:v>0.3782484509088973</c:v>
                </c:pt>
                <c:pt idx="12">
                  <c:v>0.39032805325485498</c:v>
                </c:pt>
                <c:pt idx="13">
                  <c:v>0.3743028839520135</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0.15889348580391258</c:v>
                </c:pt>
                <c:pt idx="25">
                  <c:v>0.24538838691883999</c:v>
                </c:pt>
                <c:pt idx="26">
                  <c:v>0.17485885472505702</c:v>
                </c:pt>
                <c:pt idx="27">
                  <c:v>0.20958358013861922</c:v>
                </c:pt>
                <c:pt idx="28">
                  <c:v>0.24993169957289205</c:v>
                </c:pt>
                <c:pt idx="29">
                  <c:v>0.22572683704910571</c:v>
                </c:pt>
                <c:pt idx="30">
                  <c:v>0.62641729538219304</c:v>
                </c:pt>
                <c:pt idx="31">
                  <c:v>0.29143337448676943</c:v>
                </c:pt>
                <c:pt idx="32">
                  <c:v>0.30079727381647142</c:v>
                </c:pt>
                <c:pt idx="33">
                  <c:v>0.29817543781251532</c:v>
                </c:pt>
                <c:pt idx="34">
                  <c:v>0.28199161044618415</c:v>
                </c:pt>
                <c:pt idx="35">
                  <c:v>0.12265892471918959</c:v>
                </c:pt>
                <c:pt idx="36">
                  <c:v>7.4156790337581477E-2</c:v>
                </c:pt>
                <c:pt idx="37">
                  <c:v>0.12173337160101601</c:v>
                </c:pt>
                <c:pt idx="38">
                  <c:v>0.11487125779954804</c:v>
                </c:pt>
                <c:pt idx="39">
                  <c:v>0.14315333793523971</c:v>
                </c:pt>
                <c:pt idx="40">
                  <c:v>0.15700000000000028</c:v>
                </c:pt>
                <c:pt idx="41">
                  <c:v>0.18496427452696373</c:v>
                </c:pt>
                <c:pt idx="42">
                  <c:v>0.16693187599135334</c:v>
                </c:pt>
                <c:pt idx="43">
                  <c:v>0.16367364793263717</c:v>
                </c:pt>
                <c:pt idx="44">
                  <c:v>0.18579584338038749</c:v>
                </c:pt>
                <c:pt idx="45">
                  <c:v>0.10148802048028763</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9.8368321522797134E-2</c:v>
                </c:pt>
                <c:pt idx="54">
                  <c:v>0.12825899331170201</c:v>
                </c:pt>
                <c:pt idx="55">
                  <c:v>0.15010267841631755</c:v>
                </c:pt>
                <c:pt idx="56">
                  <c:v>0.18223054802967775</c:v>
                </c:pt>
                <c:pt idx="57">
                  <c:v>0.20421238946097858</c:v>
                </c:pt>
                <c:pt idx="58">
                  <c:v>0.15000000000000024</c:v>
                </c:pt>
                <c:pt idx="59">
                  <c:v>0.13698561105576001</c:v>
                </c:pt>
                <c:pt idx="60">
                  <c:v>0.12600601794750763</c:v>
                </c:pt>
                <c:pt idx="61">
                  <c:v>0.15283535384142405</c:v>
                </c:pt>
                <c:pt idx="62">
                  <c:v>0.19663065169040742</c:v>
                </c:pt>
                <c:pt idx="63">
                  <c:v>0.21758036019932503</c:v>
                </c:pt>
                <c:pt idx="65">
                  <c:v>0.29932249889328477</c:v>
                </c:pt>
                <c:pt idx="66">
                  <c:v>0.35413768652839339</c:v>
                </c:pt>
                <c:pt idx="67">
                  <c:v>0.22581476553723195</c:v>
                </c:pt>
                <c:pt idx="68">
                  <c:v>0.17466416131174189</c:v>
                </c:pt>
                <c:pt idx="69">
                  <c:v>0.27907100584308681</c:v>
                </c:pt>
                <c:pt idx="70">
                  <c:v>0.25585317213780684</c:v>
                </c:pt>
                <c:pt idx="71">
                  <c:v>0.30561733764937232</c:v>
                </c:pt>
                <c:pt idx="72">
                  <c:v>0.3470907356318485</c:v>
                </c:pt>
                <c:pt idx="73">
                  <c:v>0.40233758433618039</c:v>
                </c:pt>
                <c:pt idx="74">
                  <c:v>0.56750512645258921</c:v>
                </c:pt>
                <c:pt idx="75">
                  <c:v>0.37070906351431232</c:v>
                </c:pt>
                <c:pt idx="76">
                  <c:v>0.28249840511859531</c:v>
                </c:pt>
                <c:pt idx="77">
                  <c:v>0.1877772869124443</c:v>
                </c:pt>
                <c:pt idx="78">
                  <c:v>0.44668788879009608</c:v>
                </c:pt>
                <c:pt idx="79">
                  <c:v>0.51557005776175158</c:v>
                </c:pt>
                <c:pt idx="80">
                  <c:v>0.45099989206207347</c:v>
                </c:pt>
                <c:pt idx="81">
                  <c:v>0.59417063025882288</c:v>
                </c:pt>
                <c:pt idx="82">
                  <c:v>4.8871598273020796E-2</c:v>
                </c:pt>
                <c:pt idx="83">
                  <c:v>4.4246245591145948E-2</c:v>
                </c:pt>
                <c:pt idx="84">
                  <c:v>5.4087606946228994E-2</c:v>
                </c:pt>
                <c:pt idx="85">
                  <c:v>7.0464527187310513E-2</c:v>
                </c:pt>
                <c:pt idx="86">
                  <c:v>7.8113712659719961E-2</c:v>
                </c:pt>
                <c:pt idx="87">
                  <c:v>9.8745776799460241E-2</c:v>
                </c:pt>
                <c:pt idx="88">
                  <c:v>0.11730281631424186</c:v>
                </c:pt>
                <c:pt idx="89">
                  <c:v>0.12837178748819061</c:v>
                </c:pt>
                <c:pt idx="90">
                  <c:v>0.1358599697129419</c:v>
                </c:pt>
                <c:pt idx="91">
                  <c:v>9.4790471835207224E-2</c:v>
                </c:pt>
                <c:pt idx="92">
                  <c:v>8.6263530350336334E-2</c:v>
                </c:pt>
                <c:pt idx="93">
                  <c:v>0.10821205033171555</c:v>
                </c:pt>
                <c:pt idx="94">
                  <c:v>0.11365129885941315</c:v>
                </c:pt>
                <c:pt idx="95">
                  <c:v>0.13953557535219041</c:v>
                </c:pt>
                <c:pt idx="96">
                  <c:v>0.1619645555681555</c:v>
                </c:pt>
                <c:pt idx="97">
                  <c:v>0.1870424410450468</c:v>
                </c:pt>
                <c:pt idx="98">
                  <c:v>0.27978203489937931</c:v>
                </c:pt>
                <c:pt idx="99">
                  <c:v>0.17991491838453771</c:v>
                </c:pt>
                <c:pt idx="100">
                  <c:v>0.11986133666551006</c:v>
                </c:pt>
                <c:pt idx="101">
                  <c:v>0.14215833183482057</c:v>
                </c:pt>
                <c:pt idx="102">
                  <c:v>0.11143580532196497</c:v>
                </c:pt>
                <c:pt idx="103">
                  <c:v>0.22865172000750267</c:v>
                </c:pt>
                <c:pt idx="104">
                  <c:v>0.24466827560027271</c:v>
                </c:pt>
                <c:pt idx="105">
                  <c:v>0.25390127079290381</c:v>
                </c:pt>
                <c:pt idx="106">
                  <c:v>4.4634409619043532E-2</c:v>
                </c:pt>
                <c:pt idx="107">
                  <c:v>4.0863095756966533E-2</c:v>
                </c:pt>
                <c:pt idx="108">
                  <c:v>4.7517149420885127E-2</c:v>
                </c:pt>
                <c:pt idx="109">
                  <c:v>6.5359717438187942E-2</c:v>
                </c:pt>
                <c:pt idx="110">
                  <c:v>6.5787714945220926E-2</c:v>
                </c:pt>
                <c:pt idx="111">
                  <c:v>8.5346630653894626E-2</c:v>
                </c:pt>
                <c:pt idx="112">
                  <c:v>9.2467981062699295E-2</c:v>
                </c:pt>
                <c:pt idx="113">
                  <c:v>0.107523383516515</c:v>
                </c:pt>
                <c:pt idx="114">
                  <c:v>0.11841930841840448</c:v>
                </c:pt>
                <c:pt idx="115">
                  <c:v>8.3473730563464188E-2</c:v>
                </c:pt>
                <c:pt idx="116">
                  <c:v>8.4036483249022256E-2</c:v>
                </c:pt>
                <c:pt idx="117">
                  <c:v>8.8488362892943068E-2</c:v>
                </c:pt>
                <c:pt idx="118">
                  <c:v>0.10143906053444356</c:v>
                </c:pt>
                <c:pt idx="119">
                  <c:v>0.11756183840060253</c:v>
                </c:pt>
                <c:pt idx="120">
                  <c:v>0.14066403583675074</c:v>
                </c:pt>
                <c:pt idx="121">
                  <c:v>0.1538478814743629</c:v>
                </c:pt>
                <c:pt idx="122">
                  <c:v>4.1963531649639514E-2</c:v>
                </c:pt>
                <c:pt idx="123">
                  <c:v>3.6569758133559345E-2</c:v>
                </c:pt>
                <c:pt idx="124">
                  <c:v>4.2122127780975419E-2</c:v>
                </c:pt>
                <c:pt idx="125">
                  <c:v>5.1074276054830794E-2</c:v>
                </c:pt>
                <c:pt idx="126">
                  <c:v>6.0295933085493414E-2</c:v>
                </c:pt>
                <c:pt idx="127">
                  <c:v>7.2055766712604372E-2</c:v>
                </c:pt>
                <c:pt idx="130">
                  <c:v>9.1250159027582795E-2</c:v>
                </c:pt>
                <c:pt idx="131">
                  <c:v>5.6363863807933776E-2</c:v>
                </c:pt>
                <c:pt idx="132">
                  <c:v>6.4147978320632862E-2</c:v>
                </c:pt>
                <c:pt idx="133">
                  <c:v>7.1324658911599087E-2</c:v>
                </c:pt>
                <c:pt idx="134">
                  <c:v>8.2074873309804744E-2</c:v>
                </c:pt>
                <c:pt idx="135">
                  <c:v>9.0427596897905513E-2</c:v>
                </c:pt>
                <c:pt idx="136">
                  <c:v>9.7199513887887376E-2</c:v>
                </c:pt>
                <c:pt idx="137">
                  <c:v>0.104222934021659</c:v>
                </c:pt>
                <c:pt idx="138">
                  <c:v>0.1</c:v>
                </c:pt>
                <c:pt idx="140">
                  <c:v>0.16276525247448212</c:v>
                </c:pt>
                <c:pt idx="141">
                  <c:v>0.14559141974092207</c:v>
                </c:pt>
                <c:pt idx="142">
                  <c:v>0.14115736004976293</c:v>
                </c:pt>
                <c:pt idx="143">
                  <c:v>0.14377891928434758</c:v>
                </c:pt>
                <c:pt idx="144">
                  <c:v>0.15159547668260284</c:v>
                </c:pt>
                <c:pt idx="145">
                  <c:v>0.16740772848868488</c:v>
                </c:pt>
                <c:pt idx="146">
                  <c:v>0.24520376203540983</c:v>
                </c:pt>
                <c:pt idx="147">
                  <c:v>0.24856036313132093</c:v>
                </c:pt>
                <c:pt idx="148">
                  <c:v>0.25166717176890985</c:v>
                </c:pt>
                <c:pt idx="149">
                  <c:v>0.25602265915925276</c:v>
                </c:pt>
                <c:pt idx="150">
                  <c:v>0.31201234420677681</c:v>
                </c:pt>
                <c:pt idx="151">
                  <c:v>0.47999608616365563</c:v>
                </c:pt>
                <c:pt idx="152">
                  <c:v>0.64780872563789538</c:v>
                </c:pt>
                <c:pt idx="153">
                  <c:v>1.0839573959321676</c:v>
                </c:pt>
                <c:pt idx="154">
                  <c:v>7.1694292138767435E-2</c:v>
                </c:pt>
                <c:pt idx="155">
                  <c:v>4.9160967341219067E-2</c:v>
                </c:pt>
                <c:pt idx="156">
                  <c:v>4.5550182742255217E-2</c:v>
                </c:pt>
                <c:pt idx="157">
                  <c:v>4.7210002643939313E-2</c:v>
                </c:pt>
                <c:pt idx="158">
                  <c:v>5.214897078748322E-2</c:v>
                </c:pt>
                <c:pt idx="159">
                  <c:v>5.6370777158475584E-2</c:v>
                </c:pt>
                <c:pt idx="160">
                  <c:v>6.2669397340497854E-2</c:v>
                </c:pt>
                <c:pt idx="161">
                  <c:v>6.7914205489987528E-2</c:v>
                </c:pt>
                <c:pt idx="162">
                  <c:v>0.33142944272900854</c:v>
                </c:pt>
                <c:pt idx="163">
                  <c:v>0.16019531277742358</c:v>
                </c:pt>
                <c:pt idx="164">
                  <c:v>0.11743132170331499</c:v>
                </c:pt>
                <c:pt idx="165">
                  <c:v>0.10348558995511362</c:v>
                </c:pt>
                <c:pt idx="166">
                  <c:v>9.5034058590105067E-2</c:v>
                </c:pt>
                <c:pt idx="167">
                  <c:v>0.1040838516162315</c:v>
                </c:pt>
                <c:pt idx="168">
                  <c:v>0.10594756040600728</c:v>
                </c:pt>
                <c:pt idx="169">
                  <c:v>0.11260411993376283</c:v>
                </c:pt>
                <c:pt idx="170">
                  <c:v>6.4964767693245523E-2</c:v>
                </c:pt>
                <c:pt idx="171">
                  <c:v>4.7676453952613045E-2</c:v>
                </c:pt>
                <c:pt idx="172">
                  <c:v>4.1062364121214265E-2</c:v>
                </c:pt>
                <c:pt idx="173">
                  <c:v>4.7048740580755539E-2</c:v>
                </c:pt>
                <c:pt idx="174">
                  <c:v>4.4354323037604358E-2</c:v>
                </c:pt>
                <c:pt idx="175">
                  <c:v>4.7802049542998326E-2</c:v>
                </c:pt>
                <c:pt idx="176">
                  <c:v>5.4122447761405783E-2</c:v>
                </c:pt>
                <c:pt idx="177">
                  <c:v>6.0984578186077269E-2</c:v>
                </c:pt>
                <c:pt idx="178">
                  <c:v>7.6401619165367876E-2</c:v>
                </c:pt>
                <c:pt idx="179">
                  <c:v>7.4152194817035444E-2</c:v>
                </c:pt>
                <c:pt idx="180">
                  <c:v>0.32245839177601615</c:v>
                </c:pt>
                <c:pt idx="181">
                  <c:v>0.18451351803188271</c:v>
                </c:pt>
                <c:pt idx="182">
                  <c:v>5.9921828599065065E-2</c:v>
                </c:pt>
                <c:pt idx="183">
                  <c:v>4.7985893727292159E-2</c:v>
                </c:pt>
                <c:pt idx="184">
                  <c:v>0.12889990170822241</c:v>
                </c:pt>
                <c:pt idx="185">
                  <c:v>9.3553944394267813E-2</c:v>
                </c:pt>
              </c:numCache>
            </c:numRef>
          </c:yVal>
          <c:smooth val="0"/>
          <c:extLst>
            <c:ext xmlns:c16="http://schemas.microsoft.com/office/drawing/2014/chart" uri="{C3380CC4-5D6E-409C-BE32-E72D297353CC}">
              <c16:uniqueId val="{00000000-9786-45D6-83E0-A600A133C8F1}"/>
            </c:ext>
          </c:extLst>
        </c:ser>
        <c:ser>
          <c:idx val="1"/>
          <c:order val="1"/>
          <c:spPr>
            <a:ln w="12700" cap="rnd">
              <a:solidFill>
                <a:srgbClr val="FFC000"/>
              </a:solidFill>
              <a:round/>
            </a:ln>
            <a:effectLst/>
          </c:spPr>
          <c:marker>
            <c:symbol val="circle"/>
            <c:size val="5"/>
            <c:spPr>
              <a:noFill/>
              <a:ln w="9525">
                <a:noFill/>
              </a:ln>
              <a:effectLst/>
            </c:spPr>
          </c:marker>
          <c:dPt>
            <c:idx val="15"/>
            <c:bubble3D val="0"/>
            <c:spPr>
              <a:ln w="12700" cap="rnd">
                <a:noFill/>
                <a:round/>
              </a:ln>
              <a:effectLst/>
            </c:spPr>
            <c:extLst>
              <c:ext xmlns:c16="http://schemas.microsoft.com/office/drawing/2014/chart" uri="{C3380CC4-5D6E-409C-BE32-E72D297353CC}">
                <c16:uniqueId val="{00000001-9786-45D6-83E0-A600A133C8F1}"/>
              </c:ext>
            </c:extLst>
          </c:dPt>
          <c:xVal>
            <c:numRef>
              <c:f>'Teoria 1'!$R$2:$R$187</c:f>
              <c:numCache>
                <c:formatCode>General</c:formatCode>
                <c:ptCount val="186"/>
                <c:pt idx="0">
                  <c:v>0.16947238258603131</c:v>
                </c:pt>
                <c:pt idx="1">
                  <c:v>0.15035191916815668</c:v>
                </c:pt>
                <c:pt idx="2">
                  <c:v>0.16656544922111441</c:v>
                </c:pt>
                <c:pt idx="3">
                  <c:v>0.20503829607466625</c:v>
                </c:pt>
                <c:pt idx="4">
                  <c:v>0.253635262840397</c:v>
                </c:pt>
                <c:pt idx="5">
                  <c:v>0.30677052016535566</c:v>
                </c:pt>
                <c:pt idx="6">
                  <c:v>0.2175797806332859</c:v>
                </c:pt>
                <c:pt idx="7">
                  <c:v>0.26</c:v>
                </c:pt>
                <c:pt idx="8">
                  <c:v>0.30444085380215008</c:v>
                </c:pt>
                <c:pt idx="9">
                  <c:v>0.34539944263300226</c:v>
                </c:pt>
                <c:pt idx="10">
                  <c:v>0.72676416523244258</c:v>
                </c:pt>
                <c:pt idx="11">
                  <c:v>0.3782484509088973</c:v>
                </c:pt>
                <c:pt idx="12">
                  <c:v>0.39032805325485498</c:v>
                </c:pt>
                <c:pt idx="13">
                  <c:v>0.3743028839520135</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0.15889348580391258</c:v>
                </c:pt>
                <c:pt idx="25">
                  <c:v>0.24538838691883999</c:v>
                </c:pt>
                <c:pt idx="26">
                  <c:v>0.17485885472505702</c:v>
                </c:pt>
                <c:pt idx="27">
                  <c:v>0.20958358013861922</c:v>
                </c:pt>
                <c:pt idx="28">
                  <c:v>0.24993169957289205</c:v>
                </c:pt>
                <c:pt idx="29">
                  <c:v>0.22572683704910571</c:v>
                </c:pt>
                <c:pt idx="30">
                  <c:v>0.62641729538219304</c:v>
                </c:pt>
                <c:pt idx="31">
                  <c:v>0.29143337448676943</c:v>
                </c:pt>
                <c:pt idx="32">
                  <c:v>0.30079727381647142</c:v>
                </c:pt>
                <c:pt idx="33">
                  <c:v>0.29817543781251532</c:v>
                </c:pt>
                <c:pt idx="34">
                  <c:v>0.28199161044618415</c:v>
                </c:pt>
                <c:pt idx="35">
                  <c:v>0.12265892471918959</c:v>
                </c:pt>
                <c:pt idx="36">
                  <c:v>7.4156790337581477E-2</c:v>
                </c:pt>
                <c:pt idx="37">
                  <c:v>0.12173337160101601</c:v>
                </c:pt>
                <c:pt idx="38">
                  <c:v>0.11487125779954804</c:v>
                </c:pt>
                <c:pt idx="39">
                  <c:v>0.14315333793523971</c:v>
                </c:pt>
                <c:pt idx="40">
                  <c:v>0.15700000000000028</c:v>
                </c:pt>
                <c:pt idx="41">
                  <c:v>0.18496427452696373</c:v>
                </c:pt>
                <c:pt idx="42">
                  <c:v>0.16693187599135334</c:v>
                </c:pt>
                <c:pt idx="43">
                  <c:v>0.16367364793263717</c:v>
                </c:pt>
                <c:pt idx="44">
                  <c:v>0.18579584338038749</c:v>
                </c:pt>
                <c:pt idx="45">
                  <c:v>0.10148802048028763</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9.8368321522797134E-2</c:v>
                </c:pt>
                <c:pt idx="54">
                  <c:v>0.12825899331170201</c:v>
                </c:pt>
                <c:pt idx="55">
                  <c:v>0.15010267841631755</c:v>
                </c:pt>
                <c:pt idx="56">
                  <c:v>0.18223054802967775</c:v>
                </c:pt>
                <c:pt idx="57">
                  <c:v>0.20421238946097858</c:v>
                </c:pt>
                <c:pt idx="58">
                  <c:v>0.15000000000000024</c:v>
                </c:pt>
                <c:pt idx="59">
                  <c:v>0.13698561105576001</c:v>
                </c:pt>
                <c:pt idx="60">
                  <c:v>0.12600601794750763</c:v>
                </c:pt>
                <c:pt idx="61">
                  <c:v>0.15283535384142405</c:v>
                </c:pt>
                <c:pt idx="62">
                  <c:v>0.19663065169040742</c:v>
                </c:pt>
                <c:pt idx="63">
                  <c:v>0.21758036019932503</c:v>
                </c:pt>
                <c:pt idx="64">
                  <c:v>0</c:v>
                </c:pt>
                <c:pt idx="65">
                  <c:v>0.29932249889328477</c:v>
                </c:pt>
                <c:pt idx="66">
                  <c:v>0.35413768652839339</c:v>
                </c:pt>
                <c:pt idx="67">
                  <c:v>0.22581476553723195</c:v>
                </c:pt>
                <c:pt idx="68">
                  <c:v>0.17466416131174189</c:v>
                </c:pt>
                <c:pt idx="69">
                  <c:v>0.27907100584308681</c:v>
                </c:pt>
                <c:pt idx="70">
                  <c:v>0.25585317213780684</c:v>
                </c:pt>
                <c:pt idx="71">
                  <c:v>0.30561733764937232</c:v>
                </c:pt>
                <c:pt idx="72">
                  <c:v>0.3470907356318485</c:v>
                </c:pt>
                <c:pt idx="73">
                  <c:v>0.40233758433618039</c:v>
                </c:pt>
                <c:pt idx="74">
                  <c:v>0.56750512645258921</c:v>
                </c:pt>
                <c:pt idx="75">
                  <c:v>0.37070906351431232</c:v>
                </c:pt>
                <c:pt idx="76">
                  <c:v>0.28249840511859531</c:v>
                </c:pt>
                <c:pt idx="77">
                  <c:v>0.1877772869124443</c:v>
                </c:pt>
                <c:pt idx="78">
                  <c:v>0.44668788879009608</c:v>
                </c:pt>
                <c:pt idx="79">
                  <c:v>0.51557005776175158</c:v>
                </c:pt>
                <c:pt idx="80">
                  <c:v>0.45099989206207347</c:v>
                </c:pt>
                <c:pt idx="81">
                  <c:v>0.59417063025882288</c:v>
                </c:pt>
                <c:pt idx="82">
                  <c:v>4.8871598273020796E-2</c:v>
                </c:pt>
                <c:pt idx="83">
                  <c:v>4.4246245591145948E-2</c:v>
                </c:pt>
                <c:pt idx="84">
                  <c:v>5.4087606946228994E-2</c:v>
                </c:pt>
                <c:pt idx="85">
                  <c:v>7.0464527187310513E-2</c:v>
                </c:pt>
                <c:pt idx="86">
                  <c:v>7.8113712659719961E-2</c:v>
                </c:pt>
                <c:pt idx="87">
                  <c:v>9.8745776799460241E-2</c:v>
                </c:pt>
                <c:pt idx="88">
                  <c:v>0.11730281631424186</c:v>
                </c:pt>
                <c:pt idx="89">
                  <c:v>0.12837178748819061</c:v>
                </c:pt>
                <c:pt idx="90">
                  <c:v>0.1358599697129419</c:v>
                </c:pt>
                <c:pt idx="91">
                  <c:v>9.4790471835207224E-2</c:v>
                </c:pt>
                <c:pt idx="92">
                  <c:v>8.6263530350336334E-2</c:v>
                </c:pt>
                <c:pt idx="93">
                  <c:v>0.10821205033171555</c:v>
                </c:pt>
                <c:pt idx="94">
                  <c:v>0.11365129885941315</c:v>
                </c:pt>
                <c:pt idx="95">
                  <c:v>0.13953557535219041</c:v>
                </c:pt>
                <c:pt idx="96">
                  <c:v>0.1619645555681555</c:v>
                </c:pt>
                <c:pt idx="97">
                  <c:v>0.1870424410450468</c:v>
                </c:pt>
                <c:pt idx="98">
                  <c:v>0.27978203489937931</c:v>
                </c:pt>
                <c:pt idx="99">
                  <c:v>0.17991491838453771</c:v>
                </c:pt>
                <c:pt idx="100">
                  <c:v>0.11986133666551006</c:v>
                </c:pt>
                <c:pt idx="101">
                  <c:v>0.14215833183482057</c:v>
                </c:pt>
                <c:pt idx="102">
                  <c:v>0.11143580532196497</c:v>
                </c:pt>
                <c:pt idx="103">
                  <c:v>0.22865172000750267</c:v>
                </c:pt>
                <c:pt idx="104">
                  <c:v>0.24466827560027271</c:v>
                </c:pt>
                <c:pt idx="105">
                  <c:v>0.25390127079290381</c:v>
                </c:pt>
                <c:pt idx="106">
                  <c:v>4.4634409619043532E-2</c:v>
                </c:pt>
                <c:pt idx="107">
                  <c:v>4.0863095756966533E-2</c:v>
                </c:pt>
                <c:pt idx="108">
                  <c:v>4.7517149420885127E-2</c:v>
                </c:pt>
                <c:pt idx="109">
                  <c:v>6.5359717438187942E-2</c:v>
                </c:pt>
                <c:pt idx="110">
                  <c:v>6.5787714945220926E-2</c:v>
                </c:pt>
                <c:pt idx="111">
                  <c:v>8.5346630653894626E-2</c:v>
                </c:pt>
                <c:pt idx="112">
                  <c:v>9.2467981062699295E-2</c:v>
                </c:pt>
                <c:pt idx="113">
                  <c:v>0.107523383516515</c:v>
                </c:pt>
                <c:pt idx="114">
                  <c:v>0.11841930841840448</c:v>
                </c:pt>
                <c:pt idx="115">
                  <c:v>8.3473730563464188E-2</c:v>
                </c:pt>
                <c:pt idx="116">
                  <c:v>8.4036483249022256E-2</c:v>
                </c:pt>
                <c:pt idx="117">
                  <c:v>8.8488362892943068E-2</c:v>
                </c:pt>
                <c:pt idx="118">
                  <c:v>0.10143906053444356</c:v>
                </c:pt>
                <c:pt idx="119">
                  <c:v>0.11756183840060253</c:v>
                </c:pt>
                <c:pt idx="120">
                  <c:v>0.14066403583675074</c:v>
                </c:pt>
                <c:pt idx="121">
                  <c:v>0.1538478814743629</c:v>
                </c:pt>
                <c:pt idx="122">
                  <c:v>4.1963531649639514E-2</c:v>
                </c:pt>
                <c:pt idx="123">
                  <c:v>3.6569758133559345E-2</c:v>
                </c:pt>
                <c:pt idx="124">
                  <c:v>4.2122127780975419E-2</c:v>
                </c:pt>
                <c:pt idx="125">
                  <c:v>5.1074276054830794E-2</c:v>
                </c:pt>
                <c:pt idx="126">
                  <c:v>6.0295933085493414E-2</c:v>
                </c:pt>
                <c:pt idx="127">
                  <c:v>7.2055766712604372E-2</c:v>
                </c:pt>
                <c:pt idx="128">
                  <c:v>0</c:v>
                </c:pt>
                <c:pt idx="129">
                  <c:v>0</c:v>
                </c:pt>
                <c:pt idx="130">
                  <c:v>9.1250159027582795E-2</c:v>
                </c:pt>
                <c:pt idx="131">
                  <c:v>5.6363863807933776E-2</c:v>
                </c:pt>
                <c:pt idx="132">
                  <c:v>6.4147978320632862E-2</c:v>
                </c:pt>
                <c:pt idx="133">
                  <c:v>7.1324658911599087E-2</c:v>
                </c:pt>
                <c:pt idx="134">
                  <c:v>8.2074873309804744E-2</c:v>
                </c:pt>
                <c:pt idx="135">
                  <c:v>9.0427596897905513E-2</c:v>
                </c:pt>
                <c:pt idx="136">
                  <c:v>9.7199513887887376E-2</c:v>
                </c:pt>
                <c:pt idx="137">
                  <c:v>0.104222934021659</c:v>
                </c:pt>
                <c:pt idx="138">
                  <c:v>0.1</c:v>
                </c:pt>
                <c:pt idx="139">
                  <c:v>0</c:v>
                </c:pt>
                <c:pt idx="140">
                  <c:v>0.16276525247448212</c:v>
                </c:pt>
                <c:pt idx="141">
                  <c:v>0.14559141974092207</c:v>
                </c:pt>
                <c:pt idx="142">
                  <c:v>0.14115736004976293</c:v>
                </c:pt>
                <c:pt idx="143">
                  <c:v>0.14377891928434758</c:v>
                </c:pt>
                <c:pt idx="144">
                  <c:v>0.15159547668260284</c:v>
                </c:pt>
                <c:pt idx="145">
                  <c:v>0.16740772848868488</c:v>
                </c:pt>
                <c:pt idx="146">
                  <c:v>0.24520376203540983</c:v>
                </c:pt>
                <c:pt idx="147">
                  <c:v>0.24856036313132093</c:v>
                </c:pt>
                <c:pt idx="148">
                  <c:v>0.25166717176890985</c:v>
                </c:pt>
                <c:pt idx="149">
                  <c:v>0.25602265915925276</c:v>
                </c:pt>
                <c:pt idx="150">
                  <c:v>0.31201234420677681</c:v>
                </c:pt>
                <c:pt idx="151">
                  <c:v>0.47999608616365563</c:v>
                </c:pt>
                <c:pt idx="152">
                  <c:v>0.64780872563789538</c:v>
                </c:pt>
                <c:pt idx="153">
                  <c:v>1.0839573959321676</c:v>
                </c:pt>
                <c:pt idx="154">
                  <c:v>7.1694292138767435E-2</c:v>
                </c:pt>
                <c:pt idx="155">
                  <c:v>4.9160967341219067E-2</c:v>
                </c:pt>
                <c:pt idx="156">
                  <c:v>4.5550182742255217E-2</c:v>
                </c:pt>
                <c:pt idx="157">
                  <c:v>4.7210002643939313E-2</c:v>
                </c:pt>
                <c:pt idx="158">
                  <c:v>5.214897078748322E-2</c:v>
                </c:pt>
                <c:pt idx="159">
                  <c:v>5.6370777158475584E-2</c:v>
                </c:pt>
                <c:pt idx="160">
                  <c:v>6.2669397340497854E-2</c:v>
                </c:pt>
                <c:pt idx="161">
                  <c:v>6.7914205489987528E-2</c:v>
                </c:pt>
                <c:pt idx="162">
                  <c:v>0.33142944272900854</c:v>
                </c:pt>
                <c:pt idx="163">
                  <c:v>0.16019531277742358</c:v>
                </c:pt>
                <c:pt idx="164">
                  <c:v>0.11743132170331499</c:v>
                </c:pt>
                <c:pt idx="165">
                  <c:v>0.10348558995511362</c:v>
                </c:pt>
                <c:pt idx="166">
                  <c:v>9.5034058590105067E-2</c:v>
                </c:pt>
                <c:pt idx="167">
                  <c:v>0.1040838516162315</c:v>
                </c:pt>
                <c:pt idx="168">
                  <c:v>0.10594756040600728</c:v>
                </c:pt>
                <c:pt idx="169">
                  <c:v>0.11260411993376283</c:v>
                </c:pt>
                <c:pt idx="170">
                  <c:v>6.4964767693245523E-2</c:v>
                </c:pt>
                <c:pt idx="171">
                  <c:v>4.7676453952613045E-2</c:v>
                </c:pt>
                <c:pt idx="172">
                  <c:v>4.1062364121214265E-2</c:v>
                </c:pt>
                <c:pt idx="173">
                  <c:v>4.7048740580755539E-2</c:v>
                </c:pt>
                <c:pt idx="174">
                  <c:v>4.4354323037604358E-2</c:v>
                </c:pt>
                <c:pt idx="175">
                  <c:v>4.7802049542998326E-2</c:v>
                </c:pt>
                <c:pt idx="176">
                  <c:v>5.4122447761405783E-2</c:v>
                </c:pt>
                <c:pt idx="177">
                  <c:v>6.0984578186077269E-2</c:v>
                </c:pt>
                <c:pt idx="178">
                  <c:v>7.6401619165367876E-2</c:v>
                </c:pt>
                <c:pt idx="179">
                  <c:v>7.4152194817035444E-2</c:v>
                </c:pt>
                <c:pt idx="180">
                  <c:v>0.32245839177601615</c:v>
                </c:pt>
                <c:pt idx="181">
                  <c:v>0.18451351803188271</c:v>
                </c:pt>
                <c:pt idx="182">
                  <c:v>5.9921828599065065E-2</c:v>
                </c:pt>
                <c:pt idx="183">
                  <c:v>4.7985893727292159E-2</c:v>
                </c:pt>
                <c:pt idx="184">
                  <c:v>0.12889990170822241</c:v>
                </c:pt>
                <c:pt idx="185">
                  <c:v>9.3553944394267813E-2</c:v>
                </c:pt>
              </c:numCache>
            </c:numRef>
          </c:xVal>
          <c:yVal>
            <c:numRef>
              <c:f>'Teoria 1'!$R$2:$R$187</c:f>
              <c:numCache>
                <c:formatCode>General</c:formatCode>
                <c:ptCount val="186"/>
                <c:pt idx="0">
                  <c:v>0.16947238258603131</c:v>
                </c:pt>
                <c:pt idx="1">
                  <c:v>0.15035191916815668</c:v>
                </c:pt>
                <c:pt idx="2">
                  <c:v>0.16656544922111441</c:v>
                </c:pt>
                <c:pt idx="3">
                  <c:v>0.20503829607466625</c:v>
                </c:pt>
                <c:pt idx="4">
                  <c:v>0.253635262840397</c:v>
                </c:pt>
                <c:pt idx="5">
                  <c:v>0.30677052016535566</c:v>
                </c:pt>
                <c:pt idx="6">
                  <c:v>0.2175797806332859</c:v>
                </c:pt>
                <c:pt idx="7">
                  <c:v>0.26</c:v>
                </c:pt>
                <c:pt idx="8">
                  <c:v>0.30444085380215008</c:v>
                </c:pt>
                <c:pt idx="9">
                  <c:v>0.34539944263300226</c:v>
                </c:pt>
                <c:pt idx="10">
                  <c:v>0.72676416523244258</c:v>
                </c:pt>
                <c:pt idx="11">
                  <c:v>0.3782484509088973</c:v>
                </c:pt>
                <c:pt idx="12">
                  <c:v>0.39032805325485498</c:v>
                </c:pt>
                <c:pt idx="13">
                  <c:v>0.3743028839520135</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0.15889348580391258</c:v>
                </c:pt>
                <c:pt idx="25">
                  <c:v>0.24538838691883999</c:v>
                </c:pt>
                <c:pt idx="26">
                  <c:v>0.17485885472505702</c:v>
                </c:pt>
                <c:pt idx="27">
                  <c:v>0.20958358013861922</c:v>
                </c:pt>
                <c:pt idx="28">
                  <c:v>0.24993169957289205</c:v>
                </c:pt>
                <c:pt idx="29">
                  <c:v>0.22572683704910571</c:v>
                </c:pt>
                <c:pt idx="30">
                  <c:v>0.62641729538219304</c:v>
                </c:pt>
                <c:pt idx="31">
                  <c:v>0.29143337448676943</c:v>
                </c:pt>
                <c:pt idx="32">
                  <c:v>0.30079727381647142</c:v>
                </c:pt>
                <c:pt idx="33">
                  <c:v>0.29817543781251532</c:v>
                </c:pt>
                <c:pt idx="34">
                  <c:v>0.28199161044618415</c:v>
                </c:pt>
                <c:pt idx="35">
                  <c:v>0.12265892471918959</c:v>
                </c:pt>
                <c:pt idx="36">
                  <c:v>7.4156790337581477E-2</c:v>
                </c:pt>
                <c:pt idx="37">
                  <c:v>0.12173337160101601</c:v>
                </c:pt>
                <c:pt idx="38">
                  <c:v>0.11487125779954804</c:v>
                </c:pt>
                <c:pt idx="39">
                  <c:v>0.14315333793523971</c:v>
                </c:pt>
                <c:pt idx="40">
                  <c:v>0.15700000000000028</c:v>
                </c:pt>
                <c:pt idx="41">
                  <c:v>0.18496427452696373</c:v>
                </c:pt>
                <c:pt idx="42">
                  <c:v>0.16693187599135334</c:v>
                </c:pt>
                <c:pt idx="43">
                  <c:v>0.16367364793263717</c:v>
                </c:pt>
                <c:pt idx="44">
                  <c:v>0.18579584338038749</c:v>
                </c:pt>
                <c:pt idx="45">
                  <c:v>0.10148802048028763</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9.8368321522797134E-2</c:v>
                </c:pt>
                <c:pt idx="54">
                  <c:v>0.12825899331170201</c:v>
                </c:pt>
                <c:pt idx="55">
                  <c:v>0.15010267841631755</c:v>
                </c:pt>
                <c:pt idx="56">
                  <c:v>0.18223054802967775</c:v>
                </c:pt>
                <c:pt idx="57">
                  <c:v>0.20421238946097858</c:v>
                </c:pt>
                <c:pt idx="58">
                  <c:v>0.15000000000000024</c:v>
                </c:pt>
                <c:pt idx="59">
                  <c:v>0.13698561105576001</c:v>
                </c:pt>
                <c:pt idx="60">
                  <c:v>0.12600601794750763</c:v>
                </c:pt>
                <c:pt idx="61">
                  <c:v>0.15283535384142405</c:v>
                </c:pt>
                <c:pt idx="62">
                  <c:v>0.19663065169040742</c:v>
                </c:pt>
                <c:pt idx="63">
                  <c:v>0.21758036019932503</c:v>
                </c:pt>
                <c:pt idx="64">
                  <c:v>0</c:v>
                </c:pt>
                <c:pt idx="65">
                  <c:v>0.29932249889328477</c:v>
                </c:pt>
                <c:pt idx="66">
                  <c:v>0.35413768652839339</c:v>
                </c:pt>
                <c:pt idx="67">
                  <c:v>0.22581476553723195</c:v>
                </c:pt>
                <c:pt idx="68">
                  <c:v>0.17466416131174189</c:v>
                </c:pt>
                <c:pt idx="69">
                  <c:v>0.27907100584308681</c:v>
                </c:pt>
                <c:pt idx="70">
                  <c:v>0.25585317213780684</c:v>
                </c:pt>
                <c:pt idx="71">
                  <c:v>0.30561733764937232</c:v>
                </c:pt>
                <c:pt idx="72">
                  <c:v>0.3470907356318485</c:v>
                </c:pt>
                <c:pt idx="73">
                  <c:v>0.40233758433618039</c:v>
                </c:pt>
                <c:pt idx="74">
                  <c:v>0.56750512645258921</c:v>
                </c:pt>
                <c:pt idx="75">
                  <c:v>0.37070906351431232</c:v>
                </c:pt>
                <c:pt idx="76">
                  <c:v>0.28249840511859531</c:v>
                </c:pt>
                <c:pt idx="77">
                  <c:v>0.1877772869124443</c:v>
                </c:pt>
                <c:pt idx="78">
                  <c:v>0.44668788879009608</c:v>
                </c:pt>
                <c:pt idx="79">
                  <c:v>0.51557005776175158</c:v>
                </c:pt>
                <c:pt idx="80">
                  <c:v>0.45099989206207347</c:v>
                </c:pt>
                <c:pt idx="81">
                  <c:v>0.59417063025882288</c:v>
                </c:pt>
                <c:pt idx="82">
                  <c:v>4.8871598273020796E-2</c:v>
                </c:pt>
                <c:pt idx="83">
                  <c:v>4.4246245591145948E-2</c:v>
                </c:pt>
                <c:pt idx="84">
                  <c:v>5.4087606946228994E-2</c:v>
                </c:pt>
                <c:pt idx="85">
                  <c:v>7.0464527187310513E-2</c:v>
                </c:pt>
                <c:pt idx="86">
                  <c:v>7.8113712659719961E-2</c:v>
                </c:pt>
                <c:pt idx="87">
                  <c:v>9.8745776799460241E-2</c:v>
                </c:pt>
                <c:pt idx="88">
                  <c:v>0.11730281631424186</c:v>
                </c:pt>
                <c:pt idx="89">
                  <c:v>0.12837178748819061</c:v>
                </c:pt>
                <c:pt idx="90">
                  <c:v>0.1358599697129419</c:v>
                </c:pt>
                <c:pt idx="91">
                  <c:v>9.4790471835207224E-2</c:v>
                </c:pt>
                <c:pt idx="92">
                  <c:v>8.6263530350336334E-2</c:v>
                </c:pt>
                <c:pt idx="93">
                  <c:v>0.10821205033171555</c:v>
                </c:pt>
                <c:pt idx="94">
                  <c:v>0.11365129885941315</c:v>
                </c:pt>
                <c:pt idx="95">
                  <c:v>0.13953557535219041</c:v>
                </c:pt>
                <c:pt idx="96">
                  <c:v>0.1619645555681555</c:v>
                </c:pt>
                <c:pt idx="97">
                  <c:v>0.1870424410450468</c:v>
                </c:pt>
                <c:pt idx="98">
                  <c:v>0.27978203489937931</c:v>
                </c:pt>
                <c:pt idx="99">
                  <c:v>0.17991491838453771</c:v>
                </c:pt>
                <c:pt idx="100">
                  <c:v>0.11986133666551006</c:v>
                </c:pt>
                <c:pt idx="101">
                  <c:v>0.14215833183482057</c:v>
                </c:pt>
                <c:pt idx="102">
                  <c:v>0.11143580532196497</c:v>
                </c:pt>
                <c:pt idx="103">
                  <c:v>0.22865172000750267</c:v>
                </c:pt>
                <c:pt idx="104">
                  <c:v>0.24466827560027271</c:v>
                </c:pt>
                <c:pt idx="105">
                  <c:v>0.25390127079290381</c:v>
                </c:pt>
                <c:pt idx="106">
                  <c:v>4.4634409619043532E-2</c:v>
                </c:pt>
                <c:pt idx="107">
                  <c:v>4.0863095756966533E-2</c:v>
                </c:pt>
                <c:pt idx="108">
                  <c:v>4.7517149420885127E-2</c:v>
                </c:pt>
                <c:pt idx="109">
                  <c:v>6.5359717438187942E-2</c:v>
                </c:pt>
                <c:pt idx="110">
                  <c:v>6.5787714945220926E-2</c:v>
                </c:pt>
                <c:pt idx="111">
                  <c:v>8.5346630653894626E-2</c:v>
                </c:pt>
                <c:pt idx="112">
                  <c:v>9.2467981062699295E-2</c:v>
                </c:pt>
                <c:pt idx="113">
                  <c:v>0.107523383516515</c:v>
                </c:pt>
                <c:pt idx="114">
                  <c:v>0.11841930841840448</c:v>
                </c:pt>
                <c:pt idx="115">
                  <c:v>8.3473730563464188E-2</c:v>
                </c:pt>
                <c:pt idx="116">
                  <c:v>8.4036483249022256E-2</c:v>
                </c:pt>
                <c:pt idx="117">
                  <c:v>8.8488362892943068E-2</c:v>
                </c:pt>
                <c:pt idx="118">
                  <c:v>0.10143906053444356</c:v>
                </c:pt>
                <c:pt idx="119">
                  <c:v>0.11756183840060253</c:v>
                </c:pt>
                <c:pt idx="120">
                  <c:v>0.14066403583675074</c:v>
                </c:pt>
                <c:pt idx="121">
                  <c:v>0.1538478814743629</c:v>
                </c:pt>
                <c:pt idx="122">
                  <c:v>4.1963531649639514E-2</c:v>
                </c:pt>
                <c:pt idx="123">
                  <c:v>3.6569758133559345E-2</c:v>
                </c:pt>
                <c:pt idx="124">
                  <c:v>4.2122127780975419E-2</c:v>
                </c:pt>
                <c:pt idx="125">
                  <c:v>5.1074276054830794E-2</c:v>
                </c:pt>
                <c:pt idx="126">
                  <c:v>6.0295933085493414E-2</c:v>
                </c:pt>
                <c:pt idx="127">
                  <c:v>7.2055766712604372E-2</c:v>
                </c:pt>
                <c:pt idx="128">
                  <c:v>0</c:v>
                </c:pt>
                <c:pt idx="129">
                  <c:v>0</c:v>
                </c:pt>
                <c:pt idx="130">
                  <c:v>9.1250159027582795E-2</c:v>
                </c:pt>
                <c:pt idx="131">
                  <c:v>5.6363863807933776E-2</c:v>
                </c:pt>
                <c:pt idx="132">
                  <c:v>6.4147978320632862E-2</c:v>
                </c:pt>
                <c:pt idx="133">
                  <c:v>7.1324658911599087E-2</c:v>
                </c:pt>
                <c:pt idx="134">
                  <c:v>8.2074873309804744E-2</c:v>
                </c:pt>
                <c:pt idx="135">
                  <c:v>9.0427596897905513E-2</c:v>
                </c:pt>
                <c:pt idx="136">
                  <c:v>9.7199513887887376E-2</c:v>
                </c:pt>
                <c:pt idx="137">
                  <c:v>0.104222934021659</c:v>
                </c:pt>
                <c:pt idx="138">
                  <c:v>0.1</c:v>
                </c:pt>
                <c:pt idx="139">
                  <c:v>0</c:v>
                </c:pt>
                <c:pt idx="140">
                  <c:v>0.16276525247448212</c:v>
                </c:pt>
                <c:pt idx="141">
                  <c:v>0.14559141974092207</c:v>
                </c:pt>
                <c:pt idx="142">
                  <c:v>0.14115736004976293</c:v>
                </c:pt>
                <c:pt idx="143">
                  <c:v>0.14377891928434758</c:v>
                </c:pt>
                <c:pt idx="144">
                  <c:v>0.15159547668260284</c:v>
                </c:pt>
                <c:pt idx="145">
                  <c:v>0.16740772848868488</c:v>
                </c:pt>
                <c:pt idx="146">
                  <c:v>0.24520376203540983</c:v>
                </c:pt>
                <c:pt idx="147">
                  <c:v>0.24856036313132093</c:v>
                </c:pt>
                <c:pt idx="148">
                  <c:v>0.25166717176890985</c:v>
                </c:pt>
                <c:pt idx="149">
                  <c:v>0.25602265915925276</c:v>
                </c:pt>
                <c:pt idx="150">
                  <c:v>0.31201234420677681</c:v>
                </c:pt>
                <c:pt idx="151">
                  <c:v>0.47999608616365563</c:v>
                </c:pt>
                <c:pt idx="152">
                  <c:v>0.64780872563789538</c:v>
                </c:pt>
                <c:pt idx="153">
                  <c:v>1.0839573959321676</c:v>
                </c:pt>
                <c:pt idx="154">
                  <c:v>7.1694292138767435E-2</c:v>
                </c:pt>
                <c:pt idx="155">
                  <c:v>4.9160967341219067E-2</c:v>
                </c:pt>
                <c:pt idx="156">
                  <c:v>4.5550182742255217E-2</c:v>
                </c:pt>
                <c:pt idx="157">
                  <c:v>4.7210002643939313E-2</c:v>
                </c:pt>
                <c:pt idx="158">
                  <c:v>5.214897078748322E-2</c:v>
                </c:pt>
                <c:pt idx="159">
                  <c:v>5.6370777158475584E-2</c:v>
                </c:pt>
                <c:pt idx="160">
                  <c:v>6.2669397340497854E-2</c:v>
                </c:pt>
                <c:pt idx="161">
                  <c:v>6.7914205489987528E-2</c:v>
                </c:pt>
                <c:pt idx="162">
                  <c:v>0.33142944272900854</c:v>
                </c:pt>
                <c:pt idx="163">
                  <c:v>0.16019531277742358</c:v>
                </c:pt>
                <c:pt idx="164">
                  <c:v>0.11743132170331499</c:v>
                </c:pt>
                <c:pt idx="165">
                  <c:v>0.10348558995511362</c:v>
                </c:pt>
                <c:pt idx="166">
                  <c:v>9.5034058590105067E-2</c:v>
                </c:pt>
                <c:pt idx="167">
                  <c:v>0.1040838516162315</c:v>
                </c:pt>
                <c:pt idx="168">
                  <c:v>0.10594756040600728</c:v>
                </c:pt>
                <c:pt idx="169">
                  <c:v>0.11260411993376283</c:v>
                </c:pt>
                <c:pt idx="170">
                  <c:v>6.4964767693245523E-2</c:v>
                </c:pt>
                <c:pt idx="171">
                  <c:v>4.7676453952613045E-2</c:v>
                </c:pt>
                <c:pt idx="172">
                  <c:v>4.1062364121214265E-2</c:v>
                </c:pt>
                <c:pt idx="173">
                  <c:v>4.7048740580755539E-2</c:v>
                </c:pt>
                <c:pt idx="174">
                  <c:v>4.4354323037604358E-2</c:v>
                </c:pt>
                <c:pt idx="175">
                  <c:v>4.7802049542998326E-2</c:v>
                </c:pt>
                <c:pt idx="176">
                  <c:v>5.4122447761405783E-2</c:v>
                </c:pt>
                <c:pt idx="177">
                  <c:v>6.0984578186077269E-2</c:v>
                </c:pt>
                <c:pt idx="178">
                  <c:v>7.6401619165367876E-2</c:v>
                </c:pt>
                <c:pt idx="179">
                  <c:v>7.4152194817035444E-2</c:v>
                </c:pt>
                <c:pt idx="180">
                  <c:v>0.32245839177601615</c:v>
                </c:pt>
                <c:pt idx="181">
                  <c:v>0.18451351803188271</c:v>
                </c:pt>
                <c:pt idx="182">
                  <c:v>5.9921828599065065E-2</c:v>
                </c:pt>
                <c:pt idx="183">
                  <c:v>4.7985893727292159E-2</c:v>
                </c:pt>
                <c:pt idx="184">
                  <c:v>0.12889990170822241</c:v>
                </c:pt>
                <c:pt idx="185">
                  <c:v>9.3553944394267813E-2</c:v>
                </c:pt>
              </c:numCache>
            </c:numRef>
          </c:yVal>
          <c:smooth val="0"/>
          <c:extLst>
            <c:ext xmlns:c16="http://schemas.microsoft.com/office/drawing/2014/chart" uri="{C3380CC4-5D6E-409C-BE32-E72D297353CC}">
              <c16:uniqueId val="{00000002-9786-45D6-83E0-A600A133C8F1}"/>
            </c:ext>
          </c:extLst>
        </c:ser>
        <c:dLbls>
          <c:showLegendKey val="0"/>
          <c:showVal val="0"/>
          <c:showCatName val="0"/>
          <c:showSerName val="0"/>
          <c:showPercent val="0"/>
          <c:showBubbleSize val="0"/>
        </c:dLbls>
        <c:axId val="56498816"/>
        <c:axId val="56516992"/>
      </c:scatterChart>
      <c:valAx>
        <c:axId val="56498816"/>
        <c:scaling>
          <c:orientation val="minMax"/>
          <c:max val="3"/>
          <c:min val="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AT"/>
          </a:p>
        </c:txPr>
        <c:crossAx val="56516992"/>
        <c:crosses val="autoZero"/>
        <c:crossBetween val="midCat"/>
      </c:valAx>
      <c:valAx>
        <c:axId val="56516992"/>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AT"/>
          </a:p>
        </c:txPr>
        <c:crossAx val="564988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A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9903568643986"/>
          <c:y val="2.92466627481608E-2"/>
          <c:w val="0.83909082296233151"/>
          <c:h val="0.8014965332553633"/>
        </c:manualLayout>
      </c:layout>
      <c:scatterChart>
        <c:scatterStyle val="lineMarker"/>
        <c:varyColors val="0"/>
        <c:ser>
          <c:idx val="0"/>
          <c:order val="0"/>
          <c:spPr>
            <a:ln w="25400" cap="rnd">
              <a:noFill/>
              <a:round/>
            </a:ln>
            <a:effectLst/>
          </c:spPr>
          <c:marker>
            <c:symbol val="circle"/>
            <c:size val="5"/>
            <c:spPr>
              <a:solidFill>
                <a:schemeClr val="accent1"/>
              </a:solidFill>
              <a:ln w="47625">
                <a:solidFill>
                  <a:schemeClr val="accent1"/>
                </a:solidFill>
              </a:ln>
              <a:effectLst/>
            </c:spPr>
          </c:marker>
          <c:trendline>
            <c:spPr>
              <a:ln w="60325" cap="rnd">
                <a:solidFill>
                  <a:schemeClr val="tx1"/>
                </a:solidFill>
                <a:prstDash val="sysDot"/>
              </a:ln>
              <a:effectLst/>
            </c:spPr>
            <c:trendlineType val="linear"/>
            <c:dispRSqr val="0"/>
            <c:dispEq val="1"/>
            <c:trendlineLbl>
              <c:layout>
                <c:manualLayout>
                  <c:x val="-0.14252283221414211"/>
                  <c:y val="6.100886953264531E-2"/>
                </c:manualLayout>
              </c:layout>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baseline="0" dirty="0"/>
                      <a:t>y = 0.916x + 0.061</a:t>
                    </a:r>
                    <a:endParaRPr lang="en-US" dirty="0"/>
                  </a:p>
                </c:rich>
              </c:tx>
              <c:numFmt formatCode="General" sourceLinked="0"/>
              <c:spPr>
                <a:solidFill>
                  <a:schemeClr val="bg1"/>
                </a:solidFill>
                <a:ln>
                  <a:solidFill>
                    <a:schemeClr val="accent1"/>
                  </a:solidFill>
                </a:ln>
                <a:effectLst/>
              </c:spPr>
            </c:trendlineLbl>
          </c:trendline>
          <c:errBars>
            <c:errDir val="y"/>
            <c:errBarType val="both"/>
            <c:errValType val="cust"/>
            <c:noEndCap val="0"/>
            <c:plus>
              <c:numRef>
                <c:f>'Teoria 1'!$G$2:$G$187</c:f>
                <c:numCache>
                  <c:formatCode>General</c:formatCode>
                  <c:ptCount val="186"/>
                  <c:pt idx="0">
                    <c:v>8.3520169496091156E-3</c:v>
                  </c:pt>
                  <c:pt idx="1">
                    <c:v>1.8578734768900981E-2</c:v>
                  </c:pt>
                  <c:pt idx="2">
                    <c:v>1.0467114752452621E-2</c:v>
                  </c:pt>
                  <c:pt idx="3">
                    <c:v>9.8209943179108777E-3</c:v>
                  </c:pt>
                  <c:pt idx="4">
                    <c:v>1.1902203235316938E-2</c:v>
                  </c:pt>
                  <c:pt idx="5">
                    <c:v>1.0230798929075306E-2</c:v>
                  </c:pt>
                  <c:pt idx="6">
                    <c:v>1.9431151289210497E-2</c:v>
                  </c:pt>
                  <c:pt idx="7">
                    <c:v>3.15E-2</c:v>
                  </c:pt>
                  <c:pt idx="8">
                    <c:v>2.7611021345053752E-2</c:v>
                  </c:pt>
                  <c:pt idx="9">
                    <c:v>2.86491100607284E-2</c:v>
                  </c:pt>
                  <c:pt idx="10">
                    <c:v>0.29197323046841522</c:v>
                  </c:pt>
                  <c:pt idx="11">
                    <c:v>7.6586373361567622E-2</c:v>
                  </c:pt>
                  <c:pt idx="12">
                    <c:v>4.9683876579906881E-2</c:v>
                  </c:pt>
                  <c:pt idx="13">
                    <c:v>5.1753326819188872E-2</c:v>
                  </c:pt>
                  <c:pt idx="14">
                    <c:v>0.19425988742106318</c:v>
                  </c:pt>
                  <c:pt idx="15">
                    <c:v>0.40285432516540698</c:v>
                  </c:pt>
                  <c:pt idx="16">
                    <c:v>2.5749999999999999E-2</c:v>
                  </c:pt>
                  <c:pt idx="17">
                    <c:v>2.325E-2</c:v>
                  </c:pt>
                  <c:pt idx="18">
                    <c:v>2.3999999999999997E-2</c:v>
                  </c:pt>
                  <c:pt idx="19">
                    <c:v>0.18500000000000019</c:v>
                  </c:pt>
                  <c:pt idx="20">
                    <c:v>1.070144060996666E-2</c:v>
                  </c:pt>
                  <c:pt idx="21">
                    <c:v>2.2198086627415001E-2</c:v>
                  </c:pt>
                  <c:pt idx="22">
                    <c:v>1.3549310392272033E-2</c:v>
                  </c:pt>
                  <c:pt idx="23">
                    <c:v>6.4638514910396608E-3</c:v>
                  </c:pt>
                  <c:pt idx="24">
                    <c:v>7.1439767540644097E-3</c:v>
                  </c:pt>
                  <c:pt idx="25">
                    <c:v>2.0700474698661948E-2</c:v>
                  </c:pt>
                  <c:pt idx="26">
                    <c:v>1.9844318109101703E-2</c:v>
                  </c:pt>
                  <c:pt idx="27">
                    <c:v>6.6744901990244132E-2</c:v>
                  </c:pt>
                  <c:pt idx="28">
                    <c:v>5.5982183514092364E-2</c:v>
                  </c:pt>
                  <c:pt idx="29">
                    <c:v>1.9301087948428958E-2</c:v>
                  </c:pt>
                  <c:pt idx="30">
                    <c:v>0.11012947105346342</c:v>
                  </c:pt>
                  <c:pt idx="31">
                    <c:v>3.5353059994518925E-2</c:v>
                  </c:pt>
                  <c:pt idx="32">
                    <c:v>3.2583799716531019E-2</c:v>
                  </c:pt>
                  <c:pt idx="33">
                    <c:v>8.2032740990576947E-2</c:v>
                  </c:pt>
                  <c:pt idx="34">
                    <c:v>4.4238359506734895E-2</c:v>
                  </c:pt>
                  <c:pt idx="35">
                    <c:v>3.8855783051562516E-2</c:v>
                  </c:pt>
                  <c:pt idx="36">
                    <c:v>4.1103510268231412E-2</c:v>
                  </c:pt>
                  <c:pt idx="37">
                    <c:v>6.6857518593811283E-2</c:v>
                  </c:pt>
                  <c:pt idx="38">
                    <c:v>1.0630561275731141E-2</c:v>
                  </c:pt>
                  <c:pt idx="39">
                    <c:v>5.0577724529732963E-3</c:v>
                  </c:pt>
                  <c:pt idx="40">
                    <c:v>3.9250000000000005E-3</c:v>
                  </c:pt>
                  <c:pt idx="41">
                    <c:v>1.45291075599101E-2</c:v>
                  </c:pt>
                  <c:pt idx="42">
                    <c:v>4.2228034914090801E-2</c:v>
                  </c:pt>
                  <c:pt idx="43">
                    <c:v>6.4325651418446726E-3</c:v>
                  </c:pt>
                  <c:pt idx="44">
                    <c:v>3.7468043348844057E-2</c:v>
                  </c:pt>
                  <c:pt idx="45">
                    <c:v>5.1731606091244414E-3</c:v>
                  </c:pt>
                  <c:pt idx="46">
                    <c:v>6.7796616242592114E-3</c:v>
                  </c:pt>
                  <c:pt idx="47">
                    <c:v>1.6621306163250381E-2</c:v>
                  </c:pt>
                  <c:pt idx="48">
                    <c:v>3.2309659261216594E-2</c:v>
                  </c:pt>
                  <c:pt idx="49">
                    <c:v>2.9650268050246814E-2</c:v>
                  </c:pt>
                  <c:pt idx="50">
                    <c:v>3.46017388749766E-3</c:v>
                  </c:pt>
                  <c:pt idx="51">
                    <c:v>4.0166140242255798E-3</c:v>
                  </c:pt>
                  <c:pt idx="52">
                    <c:v>6.6347003977012932E-3</c:v>
                  </c:pt>
                  <c:pt idx="53">
                    <c:v>6.4888580061396471E-3</c:v>
                  </c:pt>
                  <c:pt idx="54">
                    <c:v>1.0924078766011985E-2</c:v>
                  </c:pt>
                  <c:pt idx="55">
                    <c:v>4.4552636739503904E-3</c:v>
                  </c:pt>
                  <c:pt idx="56">
                    <c:v>1.921695590576698E-2</c:v>
                  </c:pt>
                  <c:pt idx="57">
                    <c:v>2.5210942432009619E-2</c:v>
                  </c:pt>
                  <c:pt idx="58">
                    <c:v>2.6774023777276282E-2</c:v>
                  </c:pt>
                  <c:pt idx="59">
                    <c:v>1.3157626926227798E-2</c:v>
                  </c:pt>
                  <c:pt idx="60">
                    <c:v>7.6863098549990825E-3</c:v>
                  </c:pt>
                  <c:pt idx="61">
                    <c:v>6.5919639524379464E-3</c:v>
                  </c:pt>
                  <c:pt idx="62">
                    <c:v>1.8498330519382447E-2</c:v>
                  </c:pt>
                  <c:pt idx="63">
                    <c:v>4.8034240598121322E-2</c:v>
                  </c:pt>
                  <c:pt idx="64">
                    <c:v>0</c:v>
                  </c:pt>
                  <c:pt idx="65">
                    <c:v>4.8583211491332406E-2</c:v>
                  </c:pt>
                  <c:pt idx="66">
                    <c:v>4.4656043353025573E-2</c:v>
                  </c:pt>
                  <c:pt idx="67">
                    <c:v>1.7506096202078155E-2</c:v>
                  </c:pt>
                  <c:pt idx="68">
                    <c:v>3.4483630941834389E-2</c:v>
                  </c:pt>
                  <c:pt idx="69">
                    <c:v>7.1238280756212927E-2</c:v>
                  </c:pt>
                  <c:pt idx="70">
                    <c:v>5.9816250727919712E-2</c:v>
                  </c:pt>
                  <c:pt idx="71">
                    <c:v>3.2300081792259926E-2</c:v>
                  </c:pt>
                  <c:pt idx="72">
                    <c:v>4.9552160552492404E-2</c:v>
                  </c:pt>
                  <c:pt idx="73">
                    <c:v>0.10338100800274823</c:v>
                  </c:pt>
                  <c:pt idx="74">
                    <c:v>0.12665493669578767</c:v>
                  </c:pt>
                  <c:pt idx="75">
                    <c:v>0.10188038949446086</c:v>
                  </c:pt>
                  <c:pt idx="76">
                    <c:v>2.0616686576763292E-2</c:v>
                  </c:pt>
                  <c:pt idx="77">
                    <c:v>9.4686007157678553E-3</c:v>
                  </c:pt>
                  <c:pt idx="78">
                    <c:v>0.12312510600522594</c:v>
                  </c:pt>
                  <c:pt idx="79">
                    <c:v>0.14684934041527903</c:v>
                  </c:pt>
                  <c:pt idx="80">
                    <c:v>6.4312343218322104E-2</c:v>
                  </c:pt>
                  <c:pt idx="81">
                    <c:v>0.12193500724901869</c:v>
                  </c:pt>
                  <c:pt idx="82">
                    <c:v>2.1716349792858078E-3</c:v>
                  </c:pt>
                  <c:pt idx="83">
                    <c:v>2.6843450375782689E-3</c:v>
                  </c:pt>
                  <c:pt idx="84">
                    <c:v>7.0447498025963604E-3</c:v>
                  </c:pt>
                  <c:pt idx="85">
                    <c:v>7.3503072471719283E-3</c:v>
                  </c:pt>
                  <c:pt idx="86">
                    <c:v>2.1910013329959614E-2</c:v>
                  </c:pt>
                  <c:pt idx="87">
                    <c:v>3.6837371277836954E-3</c:v>
                  </c:pt>
                  <c:pt idx="88">
                    <c:v>1.1052509863246887E-2</c:v>
                  </c:pt>
                  <c:pt idx="89">
                    <c:v>1.2835789266079554E-2</c:v>
                  </c:pt>
                  <c:pt idx="90">
                    <c:v>5.9057998965598314E-3</c:v>
                  </c:pt>
                  <c:pt idx="91">
                    <c:v>7.155038332151982E-3</c:v>
                  </c:pt>
                  <c:pt idx="92">
                    <c:v>3.0687380310851973E-2</c:v>
                  </c:pt>
                  <c:pt idx="93">
                    <c:v>8.3672664107928008E-3</c:v>
                  </c:pt>
                  <c:pt idx="94">
                    <c:v>3.1762789531327378E-2</c:v>
                  </c:pt>
                  <c:pt idx="95">
                    <c:v>4.0635748219093855E-3</c:v>
                  </c:pt>
                  <c:pt idx="96">
                    <c:v>5.7046291813150083E-3</c:v>
                  </c:pt>
                  <c:pt idx="97">
                    <c:v>1.3046614093897541E-2</c:v>
                  </c:pt>
                  <c:pt idx="98">
                    <c:v>4.3849967762112148E-2</c:v>
                  </c:pt>
                  <c:pt idx="99">
                    <c:v>1.2233224486037161E-2</c:v>
                  </c:pt>
                  <c:pt idx="100">
                    <c:v>3.8030039889436811E-2</c:v>
                  </c:pt>
                  <c:pt idx="101">
                    <c:v>4.7138686110026876E-2</c:v>
                  </c:pt>
                  <c:pt idx="102">
                    <c:v>5.3904708235677015E-2</c:v>
                  </c:pt>
                  <c:pt idx="103">
                    <c:v>4.8016477469056913E-2</c:v>
                  </c:pt>
                  <c:pt idx="104">
                    <c:v>4.3164053663523612E-2</c:v>
                  </c:pt>
                  <c:pt idx="105">
                    <c:v>2.7484191450795475E-2</c:v>
                  </c:pt>
                  <c:pt idx="106">
                    <c:v>2.319901601883573E-3</c:v>
                  </c:pt>
                  <c:pt idx="107">
                    <c:v>2.922243292398579E-3</c:v>
                  </c:pt>
                  <c:pt idx="108">
                    <c:v>2.2903307704982838E-3</c:v>
                  </c:pt>
                  <c:pt idx="109">
                    <c:v>2.4860627380413652E-2</c:v>
                  </c:pt>
                  <c:pt idx="110">
                    <c:v>8.836652008535761E-3</c:v>
                  </c:pt>
                  <c:pt idx="111">
                    <c:v>8.4090339762497683E-3</c:v>
                  </c:pt>
                  <c:pt idx="112">
                    <c:v>5.3499313496927171E-3</c:v>
                  </c:pt>
                  <c:pt idx="113">
                    <c:v>7.1600087356812102E-3</c:v>
                  </c:pt>
                  <c:pt idx="114">
                    <c:v>7.7862947566087444E-3</c:v>
                  </c:pt>
                  <c:pt idx="115">
                    <c:v>8.7910737240638383E-3</c:v>
                  </c:pt>
                  <c:pt idx="116">
                    <c:v>1.1082897044587032E-2</c:v>
                  </c:pt>
                  <c:pt idx="117">
                    <c:v>8.6828973516408087E-3</c:v>
                  </c:pt>
                  <c:pt idx="118">
                    <c:v>6.7191039758438438E-3</c:v>
                  </c:pt>
                  <c:pt idx="119">
                    <c:v>1.3988350293707052E-2</c:v>
                  </c:pt>
                  <c:pt idx="120">
                    <c:v>1.8668434858115705E-2</c:v>
                  </c:pt>
                  <c:pt idx="121">
                    <c:v>1.4445180448236379E-2</c:v>
                  </c:pt>
                  <c:pt idx="122">
                    <c:v>1.5986187789931239E-3</c:v>
                  </c:pt>
                  <c:pt idx="123">
                    <c:v>2.9628335588113394E-3</c:v>
                  </c:pt>
                  <c:pt idx="124">
                    <c:v>1.8643192932252103E-3</c:v>
                  </c:pt>
                  <c:pt idx="125">
                    <c:v>1.5762138049901517E-3</c:v>
                  </c:pt>
                  <c:pt idx="126">
                    <c:v>1.954314180539784E-3</c:v>
                  </c:pt>
                  <c:pt idx="127">
                    <c:v>2.4893299988055996E-3</c:v>
                  </c:pt>
                  <c:pt idx="128">
                    <c:v>0</c:v>
                  </c:pt>
                  <c:pt idx="129">
                    <c:v>0</c:v>
                  </c:pt>
                  <c:pt idx="130">
                    <c:v>6.8059328258368492E-3</c:v>
                  </c:pt>
                  <c:pt idx="131">
                    <c:v>2.3815710979379227E-2</c:v>
                  </c:pt>
                  <c:pt idx="132">
                    <c:v>3.3011455349357386E-3</c:v>
                  </c:pt>
                  <c:pt idx="133">
                    <c:v>6.1748338337145915E-3</c:v>
                  </c:pt>
                  <c:pt idx="134">
                    <c:v>1.0188587213729528E-2</c:v>
                  </c:pt>
                  <c:pt idx="135">
                    <c:v>1.3163182654253864E-2</c:v>
                  </c:pt>
                  <c:pt idx="136">
                    <c:v>1.5820861581830863E-2</c:v>
                  </c:pt>
                  <c:pt idx="137">
                    <c:v>3.3545385093704003E-3</c:v>
                  </c:pt>
                  <c:pt idx="138">
                    <c:v>7.5000000000000101E-3</c:v>
                  </c:pt>
                  <c:pt idx="139">
                    <c:v>0</c:v>
                  </c:pt>
                  <c:pt idx="140">
                    <c:v>6.7948814298416319E-3</c:v>
                  </c:pt>
                  <c:pt idx="141">
                    <c:v>5.2103573554271535E-3</c:v>
                  </c:pt>
                  <c:pt idx="142">
                    <c:v>1.4920128942186575E-2</c:v>
                  </c:pt>
                  <c:pt idx="143">
                    <c:v>1.0665291033213901E-2</c:v>
                  </c:pt>
                  <c:pt idx="144">
                    <c:v>5.7763612599949386E-3</c:v>
                  </c:pt>
                  <c:pt idx="145">
                    <c:v>6.8881228188765794E-3</c:v>
                  </c:pt>
                  <c:pt idx="146">
                    <c:v>2.5190476785440431E-2</c:v>
                  </c:pt>
                  <c:pt idx="147">
                    <c:v>2.5430570929172877E-2</c:v>
                  </c:pt>
                  <c:pt idx="148">
                    <c:v>2.4373005650677019E-2</c:v>
                  </c:pt>
                  <c:pt idx="149">
                    <c:v>1.1003468808700621E-2</c:v>
                  </c:pt>
                  <c:pt idx="150">
                    <c:v>2.7800308605169497E-2</c:v>
                  </c:pt>
                  <c:pt idx="151">
                    <c:v>5.8284441169089075E-2</c:v>
                  </c:pt>
                  <c:pt idx="152">
                    <c:v>9.1526078215502432E-2</c:v>
                  </c:pt>
                  <c:pt idx="153">
                    <c:v>0.23745053299315322</c:v>
                  </c:pt>
                  <c:pt idx="154">
                    <c:v>2.9173234840497342E-3</c:v>
                  </c:pt>
                  <c:pt idx="155">
                    <c:v>7.5615494581697945E-3</c:v>
                  </c:pt>
                  <c:pt idx="156">
                    <c:v>2.8743526442496061E-3</c:v>
                  </c:pt>
                  <c:pt idx="157">
                    <c:v>1.676682105807528E-3</c:v>
                  </c:pt>
                  <c:pt idx="158">
                    <c:v>2.1588856007171472E-3</c:v>
                  </c:pt>
                  <c:pt idx="159">
                    <c:v>1.8178969717401255E-3</c:v>
                  </c:pt>
                  <c:pt idx="160">
                    <c:v>2.2256086453277093E-3</c:v>
                  </c:pt>
                  <c:pt idx="161">
                    <c:v>1.8184335407241223E-3</c:v>
                  </c:pt>
                  <c:pt idx="162">
                    <c:v>3.6106624404085449E-2</c:v>
                  </c:pt>
                  <c:pt idx="163">
                    <c:v>1.580852854960127E-2</c:v>
                  </c:pt>
                  <c:pt idx="164">
                    <c:v>1.2646672214853777E-2</c:v>
                  </c:pt>
                  <c:pt idx="165">
                    <c:v>2.4517855643211572E-2</c:v>
                  </c:pt>
                  <c:pt idx="166">
                    <c:v>2.2988022581899133E-2</c:v>
                  </c:pt>
                  <c:pt idx="167">
                    <c:v>1.9054537552731579E-2</c:v>
                  </c:pt>
                  <c:pt idx="168">
                    <c:v>7.0487277937099193E-3</c:v>
                  </c:pt>
                  <c:pt idx="169">
                    <c:v>7.168907255569572E-3</c:v>
                  </c:pt>
                  <c:pt idx="170">
                    <c:v>2.5115659447059852E-3</c:v>
                  </c:pt>
                  <c:pt idx="171">
                    <c:v>5.6416903572172501E-3</c:v>
                  </c:pt>
                  <c:pt idx="172">
                    <c:v>2.3162883611032459E-3</c:v>
                  </c:pt>
                  <c:pt idx="173">
                    <c:v>3.8617757524030856E-2</c:v>
                  </c:pt>
                  <c:pt idx="174">
                    <c:v>2.9754244291280867E-3</c:v>
                  </c:pt>
                  <c:pt idx="175">
                    <c:v>2.9227583867893693E-3</c:v>
                  </c:pt>
                  <c:pt idx="176">
                    <c:v>3.276592948927961E-3</c:v>
                  </c:pt>
                  <c:pt idx="177">
                    <c:v>5.1242214421619312E-3</c:v>
                  </c:pt>
                  <c:pt idx="178">
                    <c:v>7.9657738022644933E-3</c:v>
                  </c:pt>
                  <c:pt idx="179">
                    <c:v>1.6161824432939949E-2</c:v>
                  </c:pt>
                  <c:pt idx="180">
                    <c:v>0.11353950494490236</c:v>
                  </c:pt>
                  <c:pt idx="181">
                    <c:v>1.2982998335597623E-2</c:v>
                  </c:pt>
                  <c:pt idx="182">
                    <c:v>2.8710906230479932E-3</c:v>
                  </c:pt>
                  <c:pt idx="183">
                    <c:v>2.6672180211778137E-3</c:v>
                  </c:pt>
                  <c:pt idx="184">
                    <c:v>8.2921039460378942E-3</c:v>
                  </c:pt>
                  <c:pt idx="185">
                    <c:v>2.4952478810422288E-2</c:v>
                  </c:pt>
                </c:numCache>
              </c:numRef>
            </c:plus>
            <c:minus>
              <c:numRef>
                <c:f>'Teoria 1'!$G$2:$G$187</c:f>
                <c:numCache>
                  <c:formatCode>General</c:formatCode>
                  <c:ptCount val="186"/>
                  <c:pt idx="0">
                    <c:v>8.3520169496091156E-3</c:v>
                  </c:pt>
                  <c:pt idx="1">
                    <c:v>1.8578734768900981E-2</c:v>
                  </c:pt>
                  <c:pt idx="2">
                    <c:v>1.0467114752452621E-2</c:v>
                  </c:pt>
                  <c:pt idx="3">
                    <c:v>9.8209943179108777E-3</c:v>
                  </c:pt>
                  <c:pt idx="4">
                    <c:v>1.1902203235316938E-2</c:v>
                  </c:pt>
                  <c:pt idx="5">
                    <c:v>1.0230798929075306E-2</c:v>
                  </c:pt>
                  <c:pt idx="6">
                    <c:v>1.9431151289210497E-2</c:v>
                  </c:pt>
                  <c:pt idx="7">
                    <c:v>3.15E-2</c:v>
                  </c:pt>
                  <c:pt idx="8">
                    <c:v>2.7611021345053752E-2</c:v>
                  </c:pt>
                  <c:pt idx="9">
                    <c:v>2.86491100607284E-2</c:v>
                  </c:pt>
                  <c:pt idx="10">
                    <c:v>0.29197323046841522</c:v>
                  </c:pt>
                  <c:pt idx="11">
                    <c:v>7.6586373361567622E-2</c:v>
                  </c:pt>
                  <c:pt idx="12">
                    <c:v>4.9683876579906881E-2</c:v>
                  </c:pt>
                  <c:pt idx="13">
                    <c:v>5.1753326819188872E-2</c:v>
                  </c:pt>
                  <c:pt idx="14">
                    <c:v>0.19425988742106318</c:v>
                  </c:pt>
                  <c:pt idx="15">
                    <c:v>0.40285432516540698</c:v>
                  </c:pt>
                  <c:pt idx="16">
                    <c:v>2.5749999999999999E-2</c:v>
                  </c:pt>
                  <c:pt idx="17">
                    <c:v>2.325E-2</c:v>
                  </c:pt>
                  <c:pt idx="18">
                    <c:v>2.3999999999999997E-2</c:v>
                  </c:pt>
                  <c:pt idx="19">
                    <c:v>0.18500000000000019</c:v>
                  </c:pt>
                  <c:pt idx="20">
                    <c:v>1.070144060996666E-2</c:v>
                  </c:pt>
                  <c:pt idx="21">
                    <c:v>2.2198086627415001E-2</c:v>
                  </c:pt>
                  <c:pt idx="22">
                    <c:v>1.3549310392272033E-2</c:v>
                  </c:pt>
                  <c:pt idx="23">
                    <c:v>6.4638514910396608E-3</c:v>
                  </c:pt>
                  <c:pt idx="24">
                    <c:v>7.1439767540644097E-3</c:v>
                  </c:pt>
                  <c:pt idx="25">
                    <c:v>2.0700474698661948E-2</c:v>
                  </c:pt>
                  <c:pt idx="26">
                    <c:v>1.9844318109101703E-2</c:v>
                  </c:pt>
                  <c:pt idx="27">
                    <c:v>6.6744901990244132E-2</c:v>
                  </c:pt>
                  <c:pt idx="28">
                    <c:v>5.5982183514092364E-2</c:v>
                  </c:pt>
                  <c:pt idx="29">
                    <c:v>1.9301087948428958E-2</c:v>
                  </c:pt>
                  <c:pt idx="30">
                    <c:v>0.11012947105346342</c:v>
                  </c:pt>
                  <c:pt idx="31">
                    <c:v>3.5353059994518925E-2</c:v>
                  </c:pt>
                  <c:pt idx="32">
                    <c:v>3.2583799716531019E-2</c:v>
                  </c:pt>
                  <c:pt idx="33">
                    <c:v>8.2032740990576947E-2</c:v>
                  </c:pt>
                  <c:pt idx="34">
                    <c:v>4.4238359506734895E-2</c:v>
                  </c:pt>
                  <c:pt idx="35">
                    <c:v>3.8855783051562516E-2</c:v>
                  </c:pt>
                  <c:pt idx="36">
                    <c:v>4.1103510268231412E-2</c:v>
                  </c:pt>
                  <c:pt idx="37">
                    <c:v>6.6857518593811283E-2</c:v>
                  </c:pt>
                  <c:pt idx="38">
                    <c:v>1.0630561275731141E-2</c:v>
                  </c:pt>
                  <c:pt idx="39">
                    <c:v>5.0577724529732963E-3</c:v>
                  </c:pt>
                  <c:pt idx="40">
                    <c:v>3.9250000000000005E-3</c:v>
                  </c:pt>
                  <c:pt idx="41">
                    <c:v>1.45291075599101E-2</c:v>
                  </c:pt>
                  <c:pt idx="42">
                    <c:v>4.2228034914090801E-2</c:v>
                  </c:pt>
                  <c:pt idx="43">
                    <c:v>6.4325651418446726E-3</c:v>
                  </c:pt>
                  <c:pt idx="44">
                    <c:v>3.7468043348844057E-2</c:v>
                  </c:pt>
                  <c:pt idx="45">
                    <c:v>5.1731606091244414E-3</c:v>
                  </c:pt>
                  <c:pt idx="46">
                    <c:v>6.7796616242592114E-3</c:v>
                  </c:pt>
                  <c:pt idx="47">
                    <c:v>1.6621306163250381E-2</c:v>
                  </c:pt>
                  <c:pt idx="48">
                    <c:v>3.2309659261216594E-2</c:v>
                  </c:pt>
                  <c:pt idx="49">
                    <c:v>2.9650268050246814E-2</c:v>
                  </c:pt>
                  <c:pt idx="50">
                    <c:v>3.46017388749766E-3</c:v>
                  </c:pt>
                  <c:pt idx="51">
                    <c:v>4.0166140242255798E-3</c:v>
                  </c:pt>
                  <c:pt idx="52">
                    <c:v>6.6347003977012932E-3</c:v>
                  </c:pt>
                  <c:pt idx="53">
                    <c:v>6.4888580061396471E-3</c:v>
                  </c:pt>
                  <c:pt idx="54">
                    <c:v>1.0924078766011985E-2</c:v>
                  </c:pt>
                  <c:pt idx="55">
                    <c:v>4.4552636739503904E-3</c:v>
                  </c:pt>
                  <c:pt idx="56">
                    <c:v>1.921695590576698E-2</c:v>
                  </c:pt>
                  <c:pt idx="57">
                    <c:v>2.5210942432009619E-2</c:v>
                  </c:pt>
                  <c:pt idx="58">
                    <c:v>2.6774023777276282E-2</c:v>
                  </c:pt>
                  <c:pt idx="59">
                    <c:v>1.3157626926227798E-2</c:v>
                  </c:pt>
                  <c:pt idx="60">
                    <c:v>7.6863098549990825E-3</c:v>
                  </c:pt>
                  <c:pt idx="61">
                    <c:v>6.5919639524379464E-3</c:v>
                  </c:pt>
                  <c:pt idx="62">
                    <c:v>1.8498330519382447E-2</c:v>
                  </c:pt>
                  <c:pt idx="63">
                    <c:v>4.8034240598121322E-2</c:v>
                  </c:pt>
                  <c:pt idx="64">
                    <c:v>0</c:v>
                  </c:pt>
                  <c:pt idx="65">
                    <c:v>4.8583211491332406E-2</c:v>
                  </c:pt>
                  <c:pt idx="66">
                    <c:v>4.4656043353025573E-2</c:v>
                  </c:pt>
                  <c:pt idx="67">
                    <c:v>1.7506096202078155E-2</c:v>
                  </c:pt>
                  <c:pt idx="68">
                    <c:v>3.4483630941834389E-2</c:v>
                  </c:pt>
                  <c:pt idx="69">
                    <c:v>7.1238280756212927E-2</c:v>
                  </c:pt>
                  <c:pt idx="70">
                    <c:v>5.9816250727919712E-2</c:v>
                  </c:pt>
                  <c:pt idx="71">
                    <c:v>3.2300081792259926E-2</c:v>
                  </c:pt>
                  <c:pt idx="72">
                    <c:v>4.9552160552492404E-2</c:v>
                  </c:pt>
                  <c:pt idx="73">
                    <c:v>0.10338100800274823</c:v>
                  </c:pt>
                  <c:pt idx="74">
                    <c:v>0.12665493669578767</c:v>
                  </c:pt>
                  <c:pt idx="75">
                    <c:v>0.10188038949446086</c:v>
                  </c:pt>
                  <c:pt idx="76">
                    <c:v>2.0616686576763292E-2</c:v>
                  </c:pt>
                  <c:pt idx="77">
                    <c:v>9.4686007157678553E-3</c:v>
                  </c:pt>
                  <c:pt idx="78">
                    <c:v>0.12312510600522594</c:v>
                  </c:pt>
                  <c:pt idx="79">
                    <c:v>0.14684934041527903</c:v>
                  </c:pt>
                  <c:pt idx="80">
                    <c:v>6.4312343218322104E-2</c:v>
                  </c:pt>
                  <c:pt idx="81">
                    <c:v>0.12193500724901869</c:v>
                  </c:pt>
                  <c:pt idx="82">
                    <c:v>2.1716349792858078E-3</c:v>
                  </c:pt>
                  <c:pt idx="83">
                    <c:v>2.6843450375782689E-3</c:v>
                  </c:pt>
                  <c:pt idx="84">
                    <c:v>7.0447498025963604E-3</c:v>
                  </c:pt>
                  <c:pt idx="85">
                    <c:v>7.3503072471719283E-3</c:v>
                  </c:pt>
                  <c:pt idx="86">
                    <c:v>2.1910013329959614E-2</c:v>
                  </c:pt>
                  <c:pt idx="87">
                    <c:v>3.6837371277836954E-3</c:v>
                  </c:pt>
                  <c:pt idx="88">
                    <c:v>1.1052509863246887E-2</c:v>
                  </c:pt>
                  <c:pt idx="89">
                    <c:v>1.2835789266079554E-2</c:v>
                  </c:pt>
                  <c:pt idx="90">
                    <c:v>5.9057998965598314E-3</c:v>
                  </c:pt>
                  <c:pt idx="91">
                    <c:v>7.155038332151982E-3</c:v>
                  </c:pt>
                  <c:pt idx="92">
                    <c:v>3.0687380310851973E-2</c:v>
                  </c:pt>
                  <c:pt idx="93">
                    <c:v>8.3672664107928008E-3</c:v>
                  </c:pt>
                  <c:pt idx="94">
                    <c:v>3.1762789531327378E-2</c:v>
                  </c:pt>
                  <c:pt idx="95">
                    <c:v>4.0635748219093855E-3</c:v>
                  </c:pt>
                  <c:pt idx="96">
                    <c:v>5.7046291813150083E-3</c:v>
                  </c:pt>
                  <c:pt idx="97">
                    <c:v>1.3046614093897541E-2</c:v>
                  </c:pt>
                  <c:pt idx="98">
                    <c:v>4.3849967762112148E-2</c:v>
                  </c:pt>
                  <c:pt idx="99">
                    <c:v>1.2233224486037161E-2</c:v>
                  </c:pt>
                  <c:pt idx="100">
                    <c:v>3.8030039889436811E-2</c:v>
                  </c:pt>
                  <c:pt idx="101">
                    <c:v>4.7138686110026876E-2</c:v>
                  </c:pt>
                  <c:pt idx="102">
                    <c:v>5.3904708235677015E-2</c:v>
                  </c:pt>
                  <c:pt idx="103">
                    <c:v>4.8016477469056913E-2</c:v>
                  </c:pt>
                  <c:pt idx="104">
                    <c:v>4.3164053663523612E-2</c:v>
                  </c:pt>
                  <c:pt idx="105">
                    <c:v>2.7484191450795475E-2</c:v>
                  </c:pt>
                  <c:pt idx="106">
                    <c:v>2.319901601883573E-3</c:v>
                  </c:pt>
                  <c:pt idx="107">
                    <c:v>2.922243292398579E-3</c:v>
                  </c:pt>
                  <c:pt idx="108">
                    <c:v>2.2903307704982838E-3</c:v>
                  </c:pt>
                  <c:pt idx="109">
                    <c:v>2.4860627380413652E-2</c:v>
                  </c:pt>
                  <c:pt idx="110">
                    <c:v>8.836652008535761E-3</c:v>
                  </c:pt>
                  <c:pt idx="111">
                    <c:v>8.4090339762497683E-3</c:v>
                  </c:pt>
                  <c:pt idx="112">
                    <c:v>5.3499313496927171E-3</c:v>
                  </c:pt>
                  <c:pt idx="113">
                    <c:v>7.1600087356812102E-3</c:v>
                  </c:pt>
                  <c:pt idx="114">
                    <c:v>7.7862947566087444E-3</c:v>
                  </c:pt>
                  <c:pt idx="115">
                    <c:v>8.7910737240638383E-3</c:v>
                  </c:pt>
                  <c:pt idx="116">
                    <c:v>1.1082897044587032E-2</c:v>
                  </c:pt>
                  <c:pt idx="117">
                    <c:v>8.6828973516408087E-3</c:v>
                  </c:pt>
                  <c:pt idx="118">
                    <c:v>6.7191039758438438E-3</c:v>
                  </c:pt>
                  <c:pt idx="119">
                    <c:v>1.3988350293707052E-2</c:v>
                  </c:pt>
                  <c:pt idx="120">
                    <c:v>1.8668434858115705E-2</c:v>
                  </c:pt>
                  <c:pt idx="121">
                    <c:v>1.4445180448236379E-2</c:v>
                  </c:pt>
                  <c:pt idx="122">
                    <c:v>1.5986187789931239E-3</c:v>
                  </c:pt>
                  <c:pt idx="123">
                    <c:v>2.9628335588113394E-3</c:v>
                  </c:pt>
                  <c:pt idx="124">
                    <c:v>1.8643192932252103E-3</c:v>
                  </c:pt>
                  <c:pt idx="125">
                    <c:v>1.5762138049901517E-3</c:v>
                  </c:pt>
                  <c:pt idx="126">
                    <c:v>1.954314180539784E-3</c:v>
                  </c:pt>
                  <c:pt idx="127">
                    <c:v>2.4893299988055996E-3</c:v>
                  </c:pt>
                  <c:pt idx="128">
                    <c:v>0</c:v>
                  </c:pt>
                  <c:pt idx="129">
                    <c:v>0</c:v>
                  </c:pt>
                  <c:pt idx="130">
                    <c:v>6.8059328258368492E-3</c:v>
                  </c:pt>
                  <c:pt idx="131">
                    <c:v>2.3815710979379227E-2</c:v>
                  </c:pt>
                  <c:pt idx="132">
                    <c:v>3.3011455349357386E-3</c:v>
                  </c:pt>
                  <c:pt idx="133">
                    <c:v>6.1748338337145915E-3</c:v>
                  </c:pt>
                  <c:pt idx="134">
                    <c:v>1.0188587213729528E-2</c:v>
                  </c:pt>
                  <c:pt idx="135">
                    <c:v>1.3163182654253864E-2</c:v>
                  </c:pt>
                  <c:pt idx="136">
                    <c:v>1.5820861581830863E-2</c:v>
                  </c:pt>
                  <c:pt idx="137">
                    <c:v>3.3545385093704003E-3</c:v>
                  </c:pt>
                  <c:pt idx="138">
                    <c:v>7.5000000000000101E-3</c:v>
                  </c:pt>
                  <c:pt idx="139">
                    <c:v>0</c:v>
                  </c:pt>
                  <c:pt idx="140">
                    <c:v>6.7948814298416319E-3</c:v>
                  </c:pt>
                  <c:pt idx="141">
                    <c:v>5.2103573554271535E-3</c:v>
                  </c:pt>
                  <c:pt idx="142">
                    <c:v>1.4920128942186575E-2</c:v>
                  </c:pt>
                  <c:pt idx="143">
                    <c:v>1.0665291033213901E-2</c:v>
                  </c:pt>
                  <c:pt idx="144">
                    <c:v>5.7763612599949386E-3</c:v>
                  </c:pt>
                  <c:pt idx="145">
                    <c:v>6.8881228188765794E-3</c:v>
                  </c:pt>
                  <c:pt idx="146">
                    <c:v>2.5190476785440431E-2</c:v>
                  </c:pt>
                  <c:pt idx="147">
                    <c:v>2.5430570929172877E-2</c:v>
                  </c:pt>
                  <c:pt idx="148">
                    <c:v>2.4373005650677019E-2</c:v>
                  </c:pt>
                  <c:pt idx="149">
                    <c:v>1.1003468808700621E-2</c:v>
                  </c:pt>
                  <c:pt idx="150">
                    <c:v>2.7800308605169497E-2</c:v>
                  </c:pt>
                  <c:pt idx="151">
                    <c:v>5.8284441169089075E-2</c:v>
                  </c:pt>
                  <c:pt idx="152">
                    <c:v>9.1526078215502432E-2</c:v>
                  </c:pt>
                  <c:pt idx="153">
                    <c:v>0.23745053299315322</c:v>
                  </c:pt>
                  <c:pt idx="154">
                    <c:v>2.9173234840497342E-3</c:v>
                  </c:pt>
                  <c:pt idx="155">
                    <c:v>7.5615494581697945E-3</c:v>
                  </c:pt>
                  <c:pt idx="156">
                    <c:v>2.8743526442496061E-3</c:v>
                  </c:pt>
                  <c:pt idx="157">
                    <c:v>1.676682105807528E-3</c:v>
                  </c:pt>
                  <c:pt idx="158">
                    <c:v>2.1588856007171472E-3</c:v>
                  </c:pt>
                  <c:pt idx="159">
                    <c:v>1.8178969717401255E-3</c:v>
                  </c:pt>
                  <c:pt idx="160">
                    <c:v>2.2256086453277093E-3</c:v>
                  </c:pt>
                  <c:pt idx="161">
                    <c:v>1.8184335407241223E-3</c:v>
                  </c:pt>
                  <c:pt idx="162">
                    <c:v>3.6106624404085449E-2</c:v>
                  </c:pt>
                  <c:pt idx="163">
                    <c:v>1.580852854960127E-2</c:v>
                  </c:pt>
                  <c:pt idx="164">
                    <c:v>1.2646672214853777E-2</c:v>
                  </c:pt>
                  <c:pt idx="165">
                    <c:v>2.4517855643211572E-2</c:v>
                  </c:pt>
                  <c:pt idx="166">
                    <c:v>2.2988022581899133E-2</c:v>
                  </c:pt>
                  <c:pt idx="167">
                    <c:v>1.9054537552731579E-2</c:v>
                  </c:pt>
                  <c:pt idx="168">
                    <c:v>7.0487277937099193E-3</c:v>
                  </c:pt>
                  <c:pt idx="169">
                    <c:v>7.168907255569572E-3</c:v>
                  </c:pt>
                  <c:pt idx="170">
                    <c:v>2.5115659447059852E-3</c:v>
                  </c:pt>
                  <c:pt idx="171">
                    <c:v>5.6416903572172501E-3</c:v>
                  </c:pt>
                  <c:pt idx="172">
                    <c:v>2.3162883611032459E-3</c:v>
                  </c:pt>
                  <c:pt idx="173">
                    <c:v>3.8617757524030856E-2</c:v>
                  </c:pt>
                  <c:pt idx="174">
                    <c:v>2.9754244291280867E-3</c:v>
                  </c:pt>
                  <c:pt idx="175">
                    <c:v>2.9227583867893693E-3</c:v>
                  </c:pt>
                  <c:pt idx="176">
                    <c:v>3.276592948927961E-3</c:v>
                  </c:pt>
                  <c:pt idx="177">
                    <c:v>5.1242214421619312E-3</c:v>
                  </c:pt>
                  <c:pt idx="178">
                    <c:v>7.9657738022644933E-3</c:v>
                  </c:pt>
                  <c:pt idx="179">
                    <c:v>1.6161824432939949E-2</c:v>
                  </c:pt>
                  <c:pt idx="180">
                    <c:v>0.11353950494490236</c:v>
                  </c:pt>
                  <c:pt idx="181">
                    <c:v>1.2982998335597623E-2</c:v>
                  </c:pt>
                  <c:pt idx="182">
                    <c:v>2.8710906230479932E-3</c:v>
                  </c:pt>
                  <c:pt idx="183">
                    <c:v>2.6672180211778137E-3</c:v>
                  </c:pt>
                  <c:pt idx="184">
                    <c:v>8.2921039460378942E-3</c:v>
                  </c:pt>
                  <c:pt idx="185">
                    <c:v>2.4952478810422288E-2</c:v>
                  </c:pt>
                </c:numCache>
              </c:numRef>
            </c:minus>
            <c:spPr>
              <a:noFill/>
              <a:ln w="19050" cap="flat" cmpd="sng" algn="ctr">
                <a:solidFill>
                  <a:schemeClr val="tx1">
                    <a:lumMod val="65000"/>
                    <a:lumOff val="35000"/>
                  </a:schemeClr>
                </a:solidFill>
                <a:round/>
              </a:ln>
              <a:effectLst/>
            </c:spPr>
          </c:errBars>
          <c:errBars>
            <c:errDir val="x"/>
            <c:errBarType val="both"/>
            <c:errValType val="cust"/>
            <c:noEndCap val="0"/>
            <c:plus>
              <c:numRef>
                <c:f>'Teoria 1'!$M$2:$M$187</c:f>
                <c:numCache>
                  <c:formatCode>General</c:formatCode>
                  <c:ptCount val="186"/>
                  <c:pt idx="0">
                    <c:v>3.8670000000000063E-3</c:v>
                  </c:pt>
                  <c:pt idx="1">
                    <c:v>3.9785000000000046E-3</c:v>
                  </c:pt>
                  <c:pt idx="2">
                    <c:v>4.9615000000000024E-3</c:v>
                  </c:pt>
                  <c:pt idx="3">
                    <c:v>6.1965000000000006E-3</c:v>
                  </c:pt>
                  <c:pt idx="4">
                    <c:v>7.5365000000000015E-3</c:v>
                  </c:pt>
                  <c:pt idx="5">
                    <c:v>1.3035500000000005E-2</c:v>
                  </c:pt>
                  <c:pt idx="6">
                    <c:v>1.0490500000000031E-2</c:v>
                  </c:pt>
                  <c:pt idx="7">
                    <c:v>1.153800000000002E-2</c:v>
                  </c:pt>
                  <c:pt idx="8">
                    <c:v>1.3566499999999981E-2</c:v>
                  </c:pt>
                  <c:pt idx="9">
                    <c:v>1.6013500000000021E-2</c:v>
                  </c:pt>
                  <c:pt idx="10">
                    <c:v>2.4176000000000031E-2</c:v>
                  </c:pt>
                  <c:pt idx="11">
                    <c:v>1.7212499999999992E-2</c:v>
                  </c:pt>
                  <c:pt idx="12">
                    <c:v>1.7351999999999979E-2</c:v>
                  </c:pt>
                  <c:pt idx="13">
                    <c:v>1.9388999999999993E-2</c:v>
                  </c:pt>
                  <c:pt idx="14">
                    <c:v>2.2236500000000051E-2</c:v>
                  </c:pt>
                  <c:pt idx="15">
                    <c:v>7.367849999999998E-2</c:v>
                  </c:pt>
                  <c:pt idx="16">
                    <c:v>4.6375500000000007E-2</c:v>
                  </c:pt>
                  <c:pt idx="17">
                    <c:v>4.1845999999999967E-2</c:v>
                  </c:pt>
                  <c:pt idx="18">
                    <c:v>4.3250500000000025E-2</c:v>
                  </c:pt>
                  <c:pt idx="19">
                    <c:v>4.7168000000000022E-2</c:v>
                  </c:pt>
                  <c:pt idx="20">
                    <c:v>2.8134999999999992E-3</c:v>
                  </c:pt>
                  <c:pt idx="21">
                    <c:v>2.7384999999999992E-3</c:v>
                  </c:pt>
                  <c:pt idx="22">
                    <c:v>3.3159999999999995E-3</c:v>
                  </c:pt>
                  <c:pt idx="23">
                    <c:v>4.0824999999999993E-3</c:v>
                  </c:pt>
                  <c:pt idx="24">
                    <c:v>4.930500000000013E-3</c:v>
                  </c:pt>
                  <c:pt idx="25">
                    <c:v>8.3425000000000183E-3</c:v>
                  </c:pt>
                  <c:pt idx="26">
                    <c:v>6.4449999999999924E-3</c:v>
                  </c:pt>
                  <c:pt idx="27">
                    <c:v>6.8765000000000145E-3</c:v>
                  </c:pt>
                  <c:pt idx="28">
                    <c:v>7.9400000000000148E-3</c:v>
                  </c:pt>
                  <c:pt idx="29">
                    <c:v>9.2745000000000067E-3</c:v>
                  </c:pt>
                  <c:pt idx="30">
                    <c:v>1.6337999999999991E-2</c:v>
                  </c:pt>
                  <c:pt idx="31">
                    <c:v>1.1353000000000005E-2</c:v>
                  </c:pt>
                  <c:pt idx="32">
                    <c:v>1.1199999999999976E-2</c:v>
                  </c:pt>
                  <c:pt idx="33">
                    <c:v>1.2328499999999992E-2</c:v>
                  </c:pt>
                  <c:pt idx="34">
                    <c:v>1.4005500000000009E-2</c:v>
                  </c:pt>
                  <c:pt idx="35">
                    <c:v>2.4335000000000016E-3</c:v>
                  </c:pt>
                  <c:pt idx="36">
                    <c:v>2.2780000000000022E-3</c:v>
                  </c:pt>
                  <c:pt idx="37">
                    <c:v>2.6900000000000049E-3</c:v>
                  </c:pt>
                  <c:pt idx="38">
                    <c:v>3.2655000000000015E-3</c:v>
                  </c:pt>
                  <c:pt idx="39">
                    <c:v>3.9140000000000008E-3</c:v>
                  </c:pt>
                  <c:pt idx="40">
                    <c:v>7.0685000000000114E-3</c:v>
                  </c:pt>
                  <c:pt idx="41">
                    <c:v>5.334499999999999E-3</c:v>
                  </c:pt>
                  <c:pt idx="42">
                    <c:v>5.581000000000013E-3</c:v>
                  </c:pt>
                  <c:pt idx="43">
                    <c:v>6.3605000000000094E-3</c:v>
                  </c:pt>
                  <c:pt idx="44">
                    <c:v>7.370500000000009E-3</c:v>
                  </c:pt>
                  <c:pt idx="45">
                    <c:v>2.2835000000000073E-3</c:v>
                  </c:pt>
                  <c:pt idx="46">
                    <c:v>2.0920000000000001E-3</c:v>
                  </c:pt>
                  <c:pt idx="47">
                    <c:v>2.4295000000000011E-3</c:v>
                  </c:pt>
                  <c:pt idx="48">
                    <c:v>2.919999999999999E-3</c:v>
                  </c:pt>
                  <c:pt idx="49">
                    <c:v>3.4800000000000091E-3</c:v>
                  </c:pt>
                  <c:pt idx="50">
                    <c:v>1.4025000000000021E-3</c:v>
                  </c:pt>
                  <c:pt idx="51">
                    <c:v>1.6199999999999999E-3</c:v>
                  </c:pt>
                  <c:pt idx="52">
                    <c:v>2.0844999999999995E-3</c:v>
                  </c:pt>
                  <c:pt idx="53">
                    <c:v>2.6290000000000011E-3</c:v>
                  </c:pt>
                  <c:pt idx="54">
                    <c:v>3.2090000000000092E-3</c:v>
                  </c:pt>
                  <c:pt idx="55">
                    <c:v>3.8070000000000096E-3</c:v>
                  </c:pt>
                  <c:pt idx="56">
                    <c:v>4.4145000000000018E-3</c:v>
                  </c:pt>
                  <c:pt idx="57">
                    <c:v>5.0274999999999972E-3</c:v>
                  </c:pt>
                  <c:pt idx="58">
                    <c:v>5.2299999999999994E-3</c:v>
                  </c:pt>
                  <c:pt idx="59">
                    <c:v>4.4830000000000121E-3</c:v>
                  </c:pt>
                  <c:pt idx="60">
                    <c:v>5.0689999999999971E-3</c:v>
                  </c:pt>
                  <c:pt idx="61">
                    <c:v>6.0265000000000084E-3</c:v>
                  </c:pt>
                  <c:pt idx="62">
                    <c:v>7.1465000000000061E-3</c:v>
                  </c:pt>
                  <c:pt idx="63">
                    <c:v>8.3500000000000206E-3</c:v>
                  </c:pt>
                  <c:pt idx="64">
                    <c:v>9.6005000000000066E-3</c:v>
                  </c:pt>
                  <c:pt idx="65">
                    <c:v>1.0877999999999994E-2</c:v>
                  </c:pt>
                  <c:pt idx="66">
                    <c:v>1.0127499999999999E-2</c:v>
                  </c:pt>
                  <c:pt idx="67">
                    <c:v>7.4890000000000243E-3</c:v>
                  </c:pt>
                  <c:pt idx="68">
                    <c:v>7.7215000000000113E-3</c:v>
                  </c:pt>
                  <c:pt idx="69">
                    <c:v>8.7220000000000023E-3</c:v>
                  </c:pt>
                  <c:pt idx="70">
                    <c:v>1.0053999999999978E-2</c:v>
                  </c:pt>
                  <c:pt idx="71">
                    <c:v>1.1558999999999979E-2</c:v>
                  </c:pt>
                  <c:pt idx="72">
                    <c:v>1.3163000000000024E-2</c:v>
                  </c:pt>
                  <c:pt idx="73">
                    <c:v>1.4828500000000038E-2</c:v>
                  </c:pt>
                  <c:pt idx="74">
                    <c:v>3.2139499999999994E-2</c:v>
                  </c:pt>
                  <c:pt idx="75">
                    <c:v>2.0579500000000001E-2</c:v>
                  </c:pt>
                  <c:pt idx="76">
                    <c:v>1.8837500000000021E-2</c:v>
                  </c:pt>
                  <c:pt idx="77">
                    <c:v>1.9645500000000007E-2</c:v>
                  </c:pt>
                  <c:pt idx="78">
                    <c:v>2.1534000000000001E-2</c:v>
                  </c:pt>
                  <c:pt idx="79">
                    <c:v>2.3991499999999978E-2</c:v>
                  </c:pt>
                  <c:pt idx="80">
                    <c:v>2.6783000000000012E-2</c:v>
                  </c:pt>
                  <c:pt idx="81">
                    <c:v>2.9784499999999978E-2</c:v>
                  </c:pt>
                  <c:pt idx="82">
                    <c:v>1.0425000000000015E-3</c:v>
                  </c:pt>
                  <c:pt idx="83">
                    <c:v>1.1290000000000013E-3</c:v>
                  </c:pt>
                  <c:pt idx="84">
                    <c:v>1.410500000000002E-3</c:v>
                  </c:pt>
                  <c:pt idx="85">
                    <c:v>1.7550000000000011E-3</c:v>
                  </c:pt>
                  <c:pt idx="86">
                    <c:v>2.1275000000000074E-3</c:v>
                  </c:pt>
                  <c:pt idx="87">
                    <c:v>2.5150000000000012E-3</c:v>
                  </c:pt>
                  <c:pt idx="88">
                    <c:v>2.9115000000000052E-3</c:v>
                  </c:pt>
                  <c:pt idx="89">
                    <c:v>3.3120000000000024E-3</c:v>
                  </c:pt>
                  <c:pt idx="90">
                    <c:v>3.3935000000000055E-3</c:v>
                  </c:pt>
                  <c:pt idx="91">
                    <c:v>2.7710000000000052E-3</c:v>
                  </c:pt>
                  <c:pt idx="92">
                    <c:v>3.0354999999999991E-3</c:v>
                  </c:pt>
                  <c:pt idx="93">
                    <c:v>3.5435000000000041E-3</c:v>
                  </c:pt>
                  <c:pt idx="94">
                    <c:v>4.1595000000000035E-3</c:v>
                  </c:pt>
                  <c:pt idx="95">
                    <c:v>4.8315000000000033E-3</c:v>
                  </c:pt>
                  <c:pt idx="96">
                    <c:v>5.5359999999999993E-3</c:v>
                  </c:pt>
                  <c:pt idx="97">
                    <c:v>6.2595000000000081E-3</c:v>
                  </c:pt>
                  <c:pt idx="98">
                    <c:v>6.8979999999999883E-3</c:v>
                  </c:pt>
                  <c:pt idx="99">
                    <c:v>4.9585000000000046E-3</c:v>
                  </c:pt>
                  <c:pt idx="100">
                    <c:v>4.9955000000000103E-3</c:v>
                  </c:pt>
                  <c:pt idx="101">
                    <c:v>5.5575000000000069E-3</c:v>
                  </c:pt>
                  <c:pt idx="102">
                    <c:v>6.3465000000000119E-3</c:v>
                  </c:pt>
                  <c:pt idx="103">
                    <c:v>7.2545000000000014E-3</c:v>
                  </c:pt>
                  <c:pt idx="104">
                    <c:v>8.2319999999999893E-3</c:v>
                  </c:pt>
                  <c:pt idx="105">
                    <c:v>9.2515000000000097E-3</c:v>
                  </c:pt>
                  <c:pt idx="106">
                    <c:v>9.1350000000000253E-4</c:v>
                  </c:pt>
                  <c:pt idx="107">
                    <c:v>9.4600000000000153E-4</c:v>
                  </c:pt>
                  <c:pt idx="108">
                    <c:v>1.1525000000000005E-3</c:v>
                  </c:pt>
                  <c:pt idx="109">
                    <c:v>1.4150000000000013E-3</c:v>
                  </c:pt>
                  <c:pt idx="110">
                    <c:v>1.7035000000000017E-3</c:v>
                  </c:pt>
                  <c:pt idx="111">
                    <c:v>2.0055000000000012E-3</c:v>
                  </c:pt>
                  <c:pt idx="112">
                    <c:v>2.3159999999999986E-3</c:v>
                  </c:pt>
                  <c:pt idx="113">
                    <c:v>2.6310000000000014E-3</c:v>
                  </c:pt>
                  <c:pt idx="114">
                    <c:v>2.8964999999999998E-3</c:v>
                  </c:pt>
                  <c:pt idx="115">
                    <c:v>2.3020000000000041E-3</c:v>
                  </c:pt>
                  <c:pt idx="116">
                    <c:v>2.4694999999999995E-3</c:v>
                  </c:pt>
                  <c:pt idx="117">
                    <c:v>2.8460000000000013E-3</c:v>
                  </c:pt>
                  <c:pt idx="118">
                    <c:v>3.314499999999998E-3</c:v>
                  </c:pt>
                  <c:pt idx="119">
                    <c:v>3.8320000000000021E-3</c:v>
                  </c:pt>
                  <c:pt idx="120">
                    <c:v>4.3779999999999999E-3</c:v>
                  </c:pt>
                  <c:pt idx="121">
                    <c:v>4.9410000000000122E-3</c:v>
                  </c:pt>
                  <c:pt idx="122">
                    <c:v>8.6350000000000066E-4</c:v>
                  </c:pt>
                  <c:pt idx="123">
                    <c:v>8.7250000000000066E-4</c:v>
                  </c:pt>
                  <c:pt idx="124">
                    <c:v>1.0450000000000021E-3</c:v>
                  </c:pt>
                  <c:pt idx="125">
                    <c:v>1.2705000000000021E-3</c:v>
                  </c:pt>
                  <c:pt idx="126">
                    <c:v>1.5214999999999979E-3</c:v>
                  </c:pt>
                  <c:pt idx="127">
                    <c:v>1.7854999999999989E-3</c:v>
                  </c:pt>
                  <c:pt idx="128">
                    <c:v>2.0580000000000012E-3</c:v>
                  </c:pt>
                  <c:pt idx="129">
                    <c:v>2.3350000000000003E-3</c:v>
                  </c:pt>
                  <c:pt idx="130">
                    <c:v>7.9800000000000162E-4</c:v>
                  </c:pt>
                  <c:pt idx="131">
                    <c:v>8.7250000000000066E-4</c:v>
                  </c:pt>
                  <c:pt idx="132">
                    <c:v>1.0710000000000021E-3</c:v>
                  </c:pt>
                  <c:pt idx="133">
                    <c:v>1.3135000000000019E-3</c:v>
                  </c:pt>
                  <c:pt idx="134">
                    <c:v>1.5785000000000016E-3</c:v>
                  </c:pt>
                  <c:pt idx="135">
                    <c:v>1.8554999999999995E-3</c:v>
                  </c:pt>
                  <c:pt idx="136">
                    <c:v>2.1399999999999995E-3</c:v>
                  </c:pt>
                  <c:pt idx="137">
                    <c:v>2.4294999999999976E-3</c:v>
                  </c:pt>
                  <c:pt idx="138">
                    <c:v>1.8465000000000037E-3</c:v>
                  </c:pt>
                  <c:pt idx="139">
                    <c:v>1.5805000000000036E-3</c:v>
                  </c:pt>
                  <c:pt idx="140">
                    <c:v>1.7469999999999986E-3</c:v>
                  </c:pt>
                  <c:pt idx="141">
                    <c:v>2.0345000000000016E-3</c:v>
                  </c:pt>
                  <c:pt idx="142">
                    <c:v>2.3785000000000052E-3</c:v>
                  </c:pt>
                  <c:pt idx="143">
                    <c:v>2.7535000000000029E-3</c:v>
                  </c:pt>
                  <c:pt idx="144">
                    <c:v>3.147500000000004E-3</c:v>
                  </c:pt>
                  <c:pt idx="145">
                    <c:v>3.5525000000000036E-3</c:v>
                  </c:pt>
                  <c:pt idx="146">
                    <c:v>6.8105000000000014E-3</c:v>
                  </c:pt>
                  <c:pt idx="147">
                    <c:v>4.6425000000000008E-3</c:v>
                  </c:pt>
                  <c:pt idx="148">
                    <c:v>4.4480000000000101E-3</c:v>
                  </c:pt>
                  <c:pt idx="149">
                    <c:v>4.7635000000000004E-3</c:v>
                  </c:pt>
                  <c:pt idx="150">
                    <c:v>5.2974999999999984E-3</c:v>
                  </c:pt>
                  <c:pt idx="151">
                    <c:v>5.9485000000000163E-3</c:v>
                  </c:pt>
                  <c:pt idx="152">
                    <c:v>6.6699999999999954E-3</c:v>
                  </c:pt>
                  <c:pt idx="153">
                    <c:v>7.4365000000000125E-3</c:v>
                  </c:pt>
                  <c:pt idx="154">
                    <c:v>5.4649999999999924E-4</c:v>
                  </c:pt>
                  <c:pt idx="155">
                    <c:v>5.5450000000000106E-4</c:v>
                  </c:pt>
                  <c:pt idx="156">
                    <c:v>6.5750000000000194E-4</c:v>
                  </c:pt>
                  <c:pt idx="157">
                    <c:v>7.9250000000000273E-4</c:v>
                  </c:pt>
                  <c:pt idx="158">
                    <c:v>9.4250000000000258E-4</c:v>
                  </c:pt>
                  <c:pt idx="159">
                    <c:v>1.1024999999999993E-3</c:v>
                  </c:pt>
                  <c:pt idx="160">
                    <c:v>1.2675000000000021E-3</c:v>
                  </c:pt>
                  <c:pt idx="161">
                    <c:v>1.4359999999999998E-3</c:v>
                  </c:pt>
                  <c:pt idx="162">
                    <c:v>1.2940000000000015E-3</c:v>
                  </c:pt>
                  <c:pt idx="163">
                    <c:v>1.0600000000000017E-3</c:v>
                  </c:pt>
                  <c:pt idx="164">
                    <c:v>1.1405000000000026E-3</c:v>
                  </c:pt>
                  <c:pt idx="165">
                    <c:v>1.3080000000000025E-3</c:v>
                  </c:pt>
                  <c:pt idx="166">
                    <c:v>1.5154999999999995E-3</c:v>
                  </c:pt>
                  <c:pt idx="167">
                    <c:v>1.7445000000000052E-3</c:v>
                  </c:pt>
                  <c:pt idx="168">
                    <c:v>1.9875000000000027E-3</c:v>
                  </c:pt>
                  <c:pt idx="169">
                    <c:v>2.2385000000000039E-3</c:v>
                  </c:pt>
                  <c:pt idx="170">
                    <c:v>4.7900000000000107E-4</c:v>
                  </c:pt>
                  <c:pt idx="171">
                    <c:v>4.6699999999999964E-4</c:v>
                  </c:pt>
                  <c:pt idx="172">
                    <c:v>5.4150000000000118E-4</c:v>
                  </c:pt>
                  <c:pt idx="173">
                    <c:v>6.4400000000000145E-4</c:v>
                  </c:pt>
                  <c:pt idx="174">
                    <c:v>7.6100000000000039E-4</c:v>
                  </c:pt>
                  <c:pt idx="175">
                    <c:v>8.8600000000000332E-4</c:v>
                  </c:pt>
                  <c:pt idx="176">
                    <c:v>1.015999999999998E-3</c:v>
                  </c:pt>
                  <c:pt idx="177">
                    <c:v>1.1490000000000027E-3</c:v>
                  </c:pt>
                  <c:pt idx="178">
                    <c:v>1.4249999999999992E-3</c:v>
                  </c:pt>
                  <c:pt idx="179">
                    <c:v>1.5239999999999976E-3</c:v>
                  </c:pt>
                  <c:pt idx="180">
                    <c:v>6.6824999999999983E-3</c:v>
                  </c:pt>
                  <c:pt idx="181">
                    <c:v>4.9905000000000027E-3</c:v>
                  </c:pt>
                  <c:pt idx="182">
                    <c:v>1.0435000000000021E-3</c:v>
                  </c:pt>
                  <c:pt idx="183">
                    <c:v>1.0460000000000018E-3</c:v>
                  </c:pt>
                  <c:pt idx="184">
                    <c:v>3.85835E-2</c:v>
                  </c:pt>
                  <c:pt idx="185">
                    <c:v>0</c:v>
                  </c:pt>
                </c:numCache>
              </c:numRef>
            </c:plus>
            <c:minus>
              <c:numRef>
                <c:f>'Teoria 1'!$M$2:$M$187</c:f>
                <c:numCache>
                  <c:formatCode>General</c:formatCode>
                  <c:ptCount val="186"/>
                  <c:pt idx="0">
                    <c:v>3.8670000000000063E-3</c:v>
                  </c:pt>
                  <c:pt idx="1">
                    <c:v>3.9785000000000046E-3</c:v>
                  </c:pt>
                  <c:pt idx="2">
                    <c:v>4.9615000000000024E-3</c:v>
                  </c:pt>
                  <c:pt idx="3">
                    <c:v>6.1965000000000006E-3</c:v>
                  </c:pt>
                  <c:pt idx="4">
                    <c:v>7.5365000000000015E-3</c:v>
                  </c:pt>
                  <c:pt idx="5">
                    <c:v>1.3035500000000005E-2</c:v>
                  </c:pt>
                  <c:pt idx="6">
                    <c:v>1.0490500000000031E-2</c:v>
                  </c:pt>
                  <c:pt idx="7">
                    <c:v>1.153800000000002E-2</c:v>
                  </c:pt>
                  <c:pt idx="8">
                    <c:v>1.3566499999999981E-2</c:v>
                  </c:pt>
                  <c:pt idx="9">
                    <c:v>1.6013500000000021E-2</c:v>
                  </c:pt>
                  <c:pt idx="10">
                    <c:v>2.4176000000000031E-2</c:v>
                  </c:pt>
                  <c:pt idx="11">
                    <c:v>1.7212499999999992E-2</c:v>
                  </c:pt>
                  <c:pt idx="12">
                    <c:v>1.7351999999999979E-2</c:v>
                  </c:pt>
                  <c:pt idx="13">
                    <c:v>1.9388999999999993E-2</c:v>
                  </c:pt>
                  <c:pt idx="14">
                    <c:v>2.2236500000000051E-2</c:v>
                  </c:pt>
                  <c:pt idx="15">
                    <c:v>7.367849999999998E-2</c:v>
                  </c:pt>
                  <c:pt idx="16">
                    <c:v>4.6375500000000007E-2</c:v>
                  </c:pt>
                  <c:pt idx="17">
                    <c:v>4.1845999999999967E-2</c:v>
                  </c:pt>
                  <c:pt idx="18">
                    <c:v>4.3250500000000025E-2</c:v>
                  </c:pt>
                  <c:pt idx="19">
                    <c:v>4.7168000000000022E-2</c:v>
                  </c:pt>
                  <c:pt idx="20">
                    <c:v>2.8134999999999992E-3</c:v>
                  </c:pt>
                  <c:pt idx="21">
                    <c:v>2.7384999999999992E-3</c:v>
                  </c:pt>
                  <c:pt idx="22">
                    <c:v>3.3159999999999995E-3</c:v>
                  </c:pt>
                  <c:pt idx="23">
                    <c:v>4.0824999999999993E-3</c:v>
                  </c:pt>
                  <c:pt idx="24">
                    <c:v>4.930500000000013E-3</c:v>
                  </c:pt>
                  <c:pt idx="25">
                    <c:v>8.3425000000000183E-3</c:v>
                  </c:pt>
                  <c:pt idx="26">
                    <c:v>6.4449999999999924E-3</c:v>
                  </c:pt>
                  <c:pt idx="27">
                    <c:v>6.8765000000000145E-3</c:v>
                  </c:pt>
                  <c:pt idx="28">
                    <c:v>7.9400000000000148E-3</c:v>
                  </c:pt>
                  <c:pt idx="29">
                    <c:v>9.2745000000000067E-3</c:v>
                  </c:pt>
                  <c:pt idx="30">
                    <c:v>1.6337999999999991E-2</c:v>
                  </c:pt>
                  <c:pt idx="31">
                    <c:v>1.1353000000000005E-2</c:v>
                  </c:pt>
                  <c:pt idx="32">
                    <c:v>1.1199999999999976E-2</c:v>
                  </c:pt>
                  <c:pt idx="33">
                    <c:v>1.2328499999999992E-2</c:v>
                  </c:pt>
                  <c:pt idx="34">
                    <c:v>1.4005500000000009E-2</c:v>
                  </c:pt>
                  <c:pt idx="35">
                    <c:v>2.4335000000000016E-3</c:v>
                  </c:pt>
                  <c:pt idx="36">
                    <c:v>2.2780000000000022E-3</c:v>
                  </c:pt>
                  <c:pt idx="37">
                    <c:v>2.6900000000000049E-3</c:v>
                  </c:pt>
                  <c:pt idx="38">
                    <c:v>3.2655000000000015E-3</c:v>
                  </c:pt>
                  <c:pt idx="39">
                    <c:v>3.9140000000000008E-3</c:v>
                  </c:pt>
                  <c:pt idx="40">
                    <c:v>7.0685000000000114E-3</c:v>
                  </c:pt>
                  <c:pt idx="41">
                    <c:v>5.334499999999999E-3</c:v>
                  </c:pt>
                  <c:pt idx="42">
                    <c:v>5.581000000000013E-3</c:v>
                  </c:pt>
                  <c:pt idx="43">
                    <c:v>6.3605000000000094E-3</c:v>
                  </c:pt>
                  <c:pt idx="44">
                    <c:v>7.370500000000009E-3</c:v>
                  </c:pt>
                  <c:pt idx="45">
                    <c:v>2.2835000000000073E-3</c:v>
                  </c:pt>
                  <c:pt idx="46">
                    <c:v>2.0920000000000001E-3</c:v>
                  </c:pt>
                  <c:pt idx="47">
                    <c:v>2.4295000000000011E-3</c:v>
                  </c:pt>
                  <c:pt idx="48">
                    <c:v>2.919999999999999E-3</c:v>
                  </c:pt>
                  <c:pt idx="49">
                    <c:v>3.4800000000000091E-3</c:v>
                  </c:pt>
                  <c:pt idx="50">
                    <c:v>1.4025000000000021E-3</c:v>
                  </c:pt>
                  <c:pt idx="51">
                    <c:v>1.6199999999999999E-3</c:v>
                  </c:pt>
                  <c:pt idx="52">
                    <c:v>2.0844999999999995E-3</c:v>
                  </c:pt>
                  <c:pt idx="53">
                    <c:v>2.6290000000000011E-3</c:v>
                  </c:pt>
                  <c:pt idx="54">
                    <c:v>3.2090000000000092E-3</c:v>
                  </c:pt>
                  <c:pt idx="55">
                    <c:v>3.8070000000000096E-3</c:v>
                  </c:pt>
                  <c:pt idx="56">
                    <c:v>4.4145000000000018E-3</c:v>
                  </c:pt>
                  <c:pt idx="57">
                    <c:v>5.0274999999999972E-3</c:v>
                  </c:pt>
                  <c:pt idx="58">
                    <c:v>5.2299999999999994E-3</c:v>
                  </c:pt>
                  <c:pt idx="59">
                    <c:v>4.4830000000000121E-3</c:v>
                  </c:pt>
                  <c:pt idx="60">
                    <c:v>5.0689999999999971E-3</c:v>
                  </c:pt>
                  <c:pt idx="61">
                    <c:v>6.0265000000000084E-3</c:v>
                  </c:pt>
                  <c:pt idx="62">
                    <c:v>7.1465000000000061E-3</c:v>
                  </c:pt>
                  <c:pt idx="63">
                    <c:v>8.3500000000000206E-3</c:v>
                  </c:pt>
                  <c:pt idx="64">
                    <c:v>9.6005000000000066E-3</c:v>
                  </c:pt>
                  <c:pt idx="65">
                    <c:v>1.0877999999999994E-2</c:v>
                  </c:pt>
                  <c:pt idx="66">
                    <c:v>1.0127499999999999E-2</c:v>
                  </c:pt>
                  <c:pt idx="67">
                    <c:v>7.4890000000000243E-3</c:v>
                  </c:pt>
                  <c:pt idx="68">
                    <c:v>7.7215000000000113E-3</c:v>
                  </c:pt>
                  <c:pt idx="69">
                    <c:v>8.7220000000000023E-3</c:v>
                  </c:pt>
                  <c:pt idx="70">
                    <c:v>1.0053999999999978E-2</c:v>
                  </c:pt>
                  <c:pt idx="71">
                    <c:v>1.1558999999999979E-2</c:v>
                  </c:pt>
                  <c:pt idx="72">
                    <c:v>1.3163000000000024E-2</c:v>
                  </c:pt>
                  <c:pt idx="73">
                    <c:v>1.4828500000000038E-2</c:v>
                  </c:pt>
                  <c:pt idx="74">
                    <c:v>3.2139499999999994E-2</c:v>
                  </c:pt>
                  <c:pt idx="75">
                    <c:v>2.0579500000000001E-2</c:v>
                  </c:pt>
                  <c:pt idx="76">
                    <c:v>1.8837500000000021E-2</c:v>
                  </c:pt>
                  <c:pt idx="77">
                    <c:v>1.9645500000000007E-2</c:v>
                  </c:pt>
                  <c:pt idx="78">
                    <c:v>2.1534000000000001E-2</c:v>
                  </c:pt>
                  <c:pt idx="79">
                    <c:v>2.3991499999999978E-2</c:v>
                  </c:pt>
                  <c:pt idx="80">
                    <c:v>2.6783000000000012E-2</c:v>
                  </c:pt>
                  <c:pt idx="81">
                    <c:v>2.9784499999999978E-2</c:v>
                  </c:pt>
                  <c:pt idx="82">
                    <c:v>1.0425000000000015E-3</c:v>
                  </c:pt>
                  <c:pt idx="83">
                    <c:v>1.1290000000000013E-3</c:v>
                  </c:pt>
                  <c:pt idx="84">
                    <c:v>1.410500000000002E-3</c:v>
                  </c:pt>
                  <c:pt idx="85">
                    <c:v>1.7550000000000011E-3</c:v>
                  </c:pt>
                  <c:pt idx="86">
                    <c:v>2.1275000000000074E-3</c:v>
                  </c:pt>
                  <c:pt idx="87">
                    <c:v>2.5150000000000012E-3</c:v>
                  </c:pt>
                  <c:pt idx="88">
                    <c:v>2.9115000000000052E-3</c:v>
                  </c:pt>
                  <c:pt idx="89">
                    <c:v>3.3120000000000024E-3</c:v>
                  </c:pt>
                  <c:pt idx="90">
                    <c:v>3.3935000000000055E-3</c:v>
                  </c:pt>
                  <c:pt idx="91">
                    <c:v>2.7710000000000052E-3</c:v>
                  </c:pt>
                  <c:pt idx="92">
                    <c:v>3.0354999999999991E-3</c:v>
                  </c:pt>
                  <c:pt idx="93">
                    <c:v>3.5435000000000041E-3</c:v>
                  </c:pt>
                  <c:pt idx="94">
                    <c:v>4.1595000000000035E-3</c:v>
                  </c:pt>
                  <c:pt idx="95">
                    <c:v>4.8315000000000033E-3</c:v>
                  </c:pt>
                  <c:pt idx="96">
                    <c:v>5.5359999999999993E-3</c:v>
                  </c:pt>
                  <c:pt idx="97">
                    <c:v>6.2595000000000081E-3</c:v>
                  </c:pt>
                  <c:pt idx="98">
                    <c:v>6.8979999999999883E-3</c:v>
                  </c:pt>
                  <c:pt idx="99">
                    <c:v>4.9585000000000046E-3</c:v>
                  </c:pt>
                  <c:pt idx="100">
                    <c:v>4.9955000000000103E-3</c:v>
                  </c:pt>
                  <c:pt idx="101">
                    <c:v>5.5575000000000069E-3</c:v>
                  </c:pt>
                  <c:pt idx="102">
                    <c:v>6.3465000000000119E-3</c:v>
                  </c:pt>
                  <c:pt idx="103">
                    <c:v>7.2545000000000014E-3</c:v>
                  </c:pt>
                  <c:pt idx="104">
                    <c:v>8.2319999999999893E-3</c:v>
                  </c:pt>
                  <c:pt idx="105">
                    <c:v>9.2515000000000097E-3</c:v>
                  </c:pt>
                  <c:pt idx="106">
                    <c:v>9.1350000000000253E-4</c:v>
                  </c:pt>
                  <c:pt idx="107">
                    <c:v>9.4600000000000153E-4</c:v>
                  </c:pt>
                  <c:pt idx="108">
                    <c:v>1.1525000000000005E-3</c:v>
                  </c:pt>
                  <c:pt idx="109">
                    <c:v>1.4150000000000013E-3</c:v>
                  </c:pt>
                  <c:pt idx="110">
                    <c:v>1.7035000000000017E-3</c:v>
                  </c:pt>
                  <c:pt idx="111">
                    <c:v>2.0055000000000012E-3</c:v>
                  </c:pt>
                  <c:pt idx="112">
                    <c:v>2.3159999999999986E-3</c:v>
                  </c:pt>
                  <c:pt idx="113">
                    <c:v>2.6310000000000014E-3</c:v>
                  </c:pt>
                  <c:pt idx="114">
                    <c:v>2.8964999999999998E-3</c:v>
                  </c:pt>
                  <c:pt idx="115">
                    <c:v>2.3020000000000041E-3</c:v>
                  </c:pt>
                  <c:pt idx="116">
                    <c:v>2.4694999999999995E-3</c:v>
                  </c:pt>
                  <c:pt idx="117">
                    <c:v>2.8460000000000013E-3</c:v>
                  </c:pt>
                  <c:pt idx="118">
                    <c:v>3.314499999999998E-3</c:v>
                  </c:pt>
                  <c:pt idx="119">
                    <c:v>3.8320000000000021E-3</c:v>
                  </c:pt>
                  <c:pt idx="120">
                    <c:v>4.3779999999999999E-3</c:v>
                  </c:pt>
                  <c:pt idx="121">
                    <c:v>4.9410000000000122E-3</c:v>
                  </c:pt>
                  <c:pt idx="122">
                    <c:v>8.6350000000000066E-4</c:v>
                  </c:pt>
                  <c:pt idx="123">
                    <c:v>8.7250000000000066E-4</c:v>
                  </c:pt>
                  <c:pt idx="124">
                    <c:v>1.0450000000000021E-3</c:v>
                  </c:pt>
                  <c:pt idx="125">
                    <c:v>1.2705000000000021E-3</c:v>
                  </c:pt>
                  <c:pt idx="126">
                    <c:v>1.5214999999999979E-3</c:v>
                  </c:pt>
                  <c:pt idx="127">
                    <c:v>1.7854999999999989E-3</c:v>
                  </c:pt>
                  <c:pt idx="128">
                    <c:v>2.0580000000000012E-3</c:v>
                  </c:pt>
                  <c:pt idx="129">
                    <c:v>2.3350000000000003E-3</c:v>
                  </c:pt>
                  <c:pt idx="130">
                    <c:v>7.9800000000000162E-4</c:v>
                  </c:pt>
                  <c:pt idx="131">
                    <c:v>8.7250000000000066E-4</c:v>
                  </c:pt>
                  <c:pt idx="132">
                    <c:v>1.0710000000000021E-3</c:v>
                  </c:pt>
                  <c:pt idx="133">
                    <c:v>1.3135000000000019E-3</c:v>
                  </c:pt>
                  <c:pt idx="134">
                    <c:v>1.5785000000000016E-3</c:v>
                  </c:pt>
                  <c:pt idx="135">
                    <c:v>1.8554999999999995E-3</c:v>
                  </c:pt>
                  <c:pt idx="136">
                    <c:v>2.1399999999999995E-3</c:v>
                  </c:pt>
                  <c:pt idx="137">
                    <c:v>2.4294999999999976E-3</c:v>
                  </c:pt>
                  <c:pt idx="138">
                    <c:v>1.8465000000000037E-3</c:v>
                  </c:pt>
                  <c:pt idx="139">
                    <c:v>1.5805000000000036E-3</c:v>
                  </c:pt>
                  <c:pt idx="140">
                    <c:v>1.7469999999999986E-3</c:v>
                  </c:pt>
                  <c:pt idx="141">
                    <c:v>2.0345000000000016E-3</c:v>
                  </c:pt>
                  <c:pt idx="142">
                    <c:v>2.3785000000000052E-3</c:v>
                  </c:pt>
                  <c:pt idx="143">
                    <c:v>2.7535000000000029E-3</c:v>
                  </c:pt>
                  <c:pt idx="144">
                    <c:v>3.147500000000004E-3</c:v>
                  </c:pt>
                  <c:pt idx="145">
                    <c:v>3.5525000000000036E-3</c:v>
                  </c:pt>
                  <c:pt idx="146">
                    <c:v>6.8105000000000014E-3</c:v>
                  </c:pt>
                  <c:pt idx="147">
                    <c:v>4.6425000000000008E-3</c:v>
                  </c:pt>
                  <c:pt idx="148">
                    <c:v>4.4480000000000101E-3</c:v>
                  </c:pt>
                  <c:pt idx="149">
                    <c:v>4.7635000000000004E-3</c:v>
                  </c:pt>
                  <c:pt idx="150">
                    <c:v>5.2974999999999984E-3</c:v>
                  </c:pt>
                  <c:pt idx="151">
                    <c:v>5.9485000000000163E-3</c:v>
                  </c:pt>
                  <c:pt idx="152">
                    <c:v>6.6699999999999954E-3</c:v>
                  </c:pt>
                  <c:pt idx="153">
                    <c:v>7.4365000000000125E-3</c:v>
                  </c:pt>
                  <c:pt idx="154">
                    <c:v>5.4649999999999924E-4</c:v>
                  </c:pt>
                  <c:pt idx="155">
                    <c:v>5.5450000000000106E-4</c:v>
                  </c:pt>
                  <c:pt idx="156">
                    <c:v>6.5750000000000194E-4</c:v>
                  </c:pt>
                  <c:pt idx="157">
                    <c:v>7.9250000000000273E-4</c:v>
                  </c:pt>
                  <c:pt idx="158">
                    <c:v>9.4250000000000258E-4</c:v>
                  </c:pt>
                  <c:pt idx="159">
                    <c:v>1.1024999999999993E-3</c:v>
                  </c:pt>
                  <c:pt idx="160">
                    <c:v>1.2675000000000021E-3</c:v>
                  </c:pt>
                  <c:pt idx="161">
                    <c:v>1.4359999999999998E-3</c:v>
                  </c:pt>
                  <c:pt idx="162">
                    <c:v>1.2940000000000015E-3</c:v>
                  </c:pt>
                  <c:pt idx="163">
                    <c:v>1.0600000000000017E-3</c:v>
                  </c:pt>
                  <c:pt idx="164">
                    <c:v>1.1405000000000026E-3</c:v>
                  </c:pt>
                  <c:pt idx="165">
                    <c:v>1.3080000000000025E-3</c:v>
                  </c:pt>
                  <c:pt idx="166">
                    <c:v>1.5154999999999995E-3</c:v>
                  </c:pt>
                  <c:pt idx="167">
                    <c:v>1.7445000000000052E-3</c:v>
                  </c:pt>
                  <c:pt idx="168">
                    <c:v>1.9875000000000027E-3</c:v>
                  </c:pt>
                  <c:pt idx="169">
                    <c:v>2.2385000000000039E-3</c:v>
                  </c:pt>
                  <c:pt idx="170">
                    <c:v>4.7900000000000107E-4</c:v>
                  </c:pt>
                  <c:pt idx="171">
                    <c:v>4.6699999999999964E-4</c:v>
                  </c:pt>
                  <c:pt idx="172">
                    <c:v>5.4150000000000118E-4</c:v>
                  </c:pt>
                  <c:pt idx="173">
                    <c:v>6.4400000000000145E-4</c:v>
                  </c:pt>
                  <c:pt idx="174">
                    <c:v>7.6100000000000039E-4</c:v>
                  </c:pt>
                  <c:pt idx="175">
                    <c:v>8.8600000000000332E-4</c:v>
                  </c:pt>
                  <c:pt idx="176">
                    <c:v>1.015999999999998E-3</c:v>
                  </c:pt>
                  <c:pt idx="177">
                    <c:v>1.1490000000000027E-3</c:v>
                  </c:pt>
                  <c:pt idx="178">
                    <c:v>1.4249999999999992E-3</c:v>
                  </c:pt>
                  <c:pt idx="179">
                    <c:v>1.5239999999999976E-3</c:v>
                  </c:pt>
                  <c:pt idx="180">
                    <c:v>6.6824999999999983E-3</c:v>
                  </c:pt>
                  <c:pt idx="181">
                    <c:v>4.9905000000000027E-3</c:v>
                  </c:pt>
                  <c:pt idx="182">
                    <c:v>1.0435000000000021E-3</c:v>
                  </c:pt>
                  <c:pt idx="183">
                    <c:v>1.0460000000000018E-3</c:v>
                  </c:pt>
                  <c:pt idx="184">
                    <c:v>3.85835E-2</c:v>
                  </c:pt>
                  <c:pt idx="185">
                    <c:v>0</c:v>
                  </c:pt>
                </c:numCache>
              </c:numRef>
            </c:minus>
            <c:spPr>
              <a:noFill/>
              <a:ln w="19050" cap="flat" cmpd="sng" algn="ctr">
                <a:solidFill>
                  <a:schemeClr val="tx1">
                    <a:lumMod val="65000"/>
                    <a:lumOff val="35000"/>
                  </a:schemeClr>
                </a:solidFill>
                <a:round/>
              </a:ln>
              <a:effectLst/>
            </c:spPr>
          </c:errBars>
          <c:xVal>
            <c:numRef>
              <c:f>'Teoria 1'!$N$2:$N$187</c:f>
              <c:numCache>
                <c:formatCode>General</c:formatCode>
                <c:ptCount val="186"/>
                <c:pt idx="0">
                  <c:v>0.18215801999999998</c:v>
                </c:pt>
                <c:pt idx="1">
                  <c:v>0.15000000000000019</c:v>
                </c:pt>
                <c:pt idx="2">
                  <c:v>0.16</c:v>
                </c:pt>
                <c:pt idx="3">
                  <c:v>0.2</c:v>
                </c:pt>
                <c:pt idx="4">
                  <c:v>0.17</c:v>
                </c:pt>
                <c:pt idx="5">
                  <c:v>0.28986472500000066</c:v>
                </c:pt>
                <c:pt idx="6">
                  <c:v>0.23327050500000002</c:v>
                </c:pt>
                <c:pt idx="7">
                  <c:v>0.25656003000000005</c:v>
                </c:pt>
                <c:pt idx="8">
                  <c:v>0.30167665500000052</c:v>
                </c:pt>
                <c:pt idx="9">
                  <c:v>0.35609467500000064</c:v>
                </c:pt>
                <c:pt idx="10">
                  <c:v>0.53760416999999949</c:v>
                </c:pt>
                <c:pt idx="11">
                  <c:v>0.38275591500000045</c:v>
                </c:pt>
                <c:pt idx="12">
                  <c:v>0.38586072000000077</c:v>
                </c:pt>
                <c:pt idx="13">
                  <c:v>0.43114707000000002</c:v>
                </c:pt>
                <c:pt idx="14">
                  <c:v>0.49446844500000053</c:v>
                </c:pt>
                <c:pt idx="15">
                  <c:v>1.638370305</c:v>
                </c:pt>
                <c:pt idx="16">
                  <c:v>1.0312449149999998</c:v>
                </c:pt>
                <c:pt idx="17">
                  <c:v>0.93052079999999959</c:v>
                </c:pt>
                <c:pt idx="18">
                  <c:v>0.96174973500000105</c:v>
                </c:pt>
                <c:pt idx="19">
                  <c:v>1.0488623700000002</c:v>
                </c:pt>
                <c:pt idx="20">
                  <c:v>6.2562495000000107E-2</c:v>
                </c:pt>
                <c:pt idx="21">
                  <c:v>6.0895005000000002E-2</c:v>
                </c:pt>
                <c:pt idx="22">
                  <c:v>7.3737839999999999E-2</c:v>
                </c:pt>
                <c:pt idx="23">
                  <c:v>9.0781485000000023E-2</c:v>
                </c:pt>
                <c:pt idx="24">
                  <c:v>0.1096297950000001</c:v>
                </c:pt>
                <c:pt idx="25">
                  <c:v>0.18550663500000023</c:v>
                </c:pt>
                <c:pt idx="26">
                  <c:v>0.14331206999999999</c:v>
                </c:pt>
                <c:pt idx="27">
                  <c:v>0.15291013500000042</c:v>
                </c:pt>
                <c:pt idx="28">
                  <c:v>0.17654934000000042</c:v>
                </c:pt>
                <c:pt idx="29">
                  <c:v>0.20623354500000021</c:v>
                </c:pt>
                <c:pt idx="30">
                  <c:v>0.36329985000000004</c:v>
                </c:pt>
                <c:pt idx="31">
                  <c:v>0.25245129000000005</c:v>
                </c:pt>
                <c:pt idx="32">
                  <c:v>0.24905307000000004</c:v>
                </c:pt>
                <c:pt idx="33">
                  <c:v>0.27414679500000044</c:v>
                </c:pt>
                <c:pt idx="34">
                  <c:v>0.31143793500000039</c:v>
                </c:pt>
                <c:pt idx="35">
                  <c:v>5.4107864999999998E-2</c:v>
                </c:pt>
                <c:pt idx="36">
                  <c:v>5.0654310000000001E-2</c:v>
                </c:pt>
                <c:pt idx="37">
                  <c:v>5.9807370000000089E-2</c:v>
                </c:pt>
                <c:pt idx="38">
                  <c:v>7.2614865000000001E-2</c:v>
                </c:pt>
                <c:pt idx="39">
                  <c:v>8.7036840000000129E-2</c:v>
                </c:pt>
                <c:pt idx="40">
                  <c:v>0.15717139500000021</c:v>
                </c:pt>
                <c:pt idx="41">
                  <c:v>0.11862196500000002</c:v>
                </c:pt>
                <c:pt idx="42">
                  <c:v>0.12410571000000017</c:v>
                </c:pt>
                <c:pt idx="43">
                  <c:v>0.14143579500000023</c:v>
                </c:pt>
                <c:pt idx="44">
                  <c:v>0.16389808500000022</c:v>
                </c:pt>
                <c:pt idx="45">
                  <c:v>5.0776605000000065E-2</c:v>
                </c:pt>
                <c:pt idx="46">
                  <c:v>4.6513020000000023E-2</c:v>
                </c:pt>
                <c:pt idx="47">
                  <c:v>5.4027885000000012E-2</c:v>
                </c:pt>
                <c:pt idx="48">
                  <c:v>6.4940970000000001E-2</c:v>
                </c:pt>
                <c:pt idx="49">
                  <c:v>7.7385300000000004E-2</c:v>
                </c:pt>
                <c:pt idx="50">
                  <c:v>6.3155000000000003E-2</c:v>
                </c:pt>
                <c:pt idx="51">
                  <c:v>6.2000700000000034E-2</c:v>
                </c:pt>
                <c:pt idx="52">
                  <c:v>7.9771650000000083E-2</c:v>
                </c:pt>
                <c:pt idx="53">
                  <c:v>0.10060769999999998</c:v>
                </c:pt>
                <c:pt idx="54">
                  <c:v>0.1228114</c:v>
                </c:pt>
                <c:pt idx="55">
                  <c:v>0.14569509999999999</c:v>
                </c:pt>
                <c:pt idx="56">
                  <c:v>0.16894685000000026</c:v>
                </c:pt>
                <c:pt idx="57">
                  <c:v>0.19240854999999998</c:v>
                </c:pt>
                <c:pt idx="58">
                  <c:v>0.10949727000000015</c:v>
                </c:pt>
                <c:pt idx="59">
                  <c:v>9.3857460000000267E-2</c:v>
                </c:pt>
                <c:pt idx="60">
                  <c:v>0.1061260200000002</c:v>
                </c:pt>
                <c:pt idx="61">
                  <c:v>0.12616984500000003</c:v>
                </c:pt>
                <c:pt idx="62">
                  <c:v>0.14961607500000004</c:v>
                </c:pt>
                <c:pt idx="63">
                  <c:v>0.17481210000000019</c:v>
                </c:pt>
                <c:pt idx="64">
                  <c:v>0.20098741500000025</c:v>
                </c:pt>
                <c:pt idx="65">
                  <c:v>0.22774211999999999</c:v>
                </c:pt>
                <c:pt idx="66">
                  <c:v>0.21202744500000023</c:v>
                </c:pt>
                <c:pt idx="67">
                  <c:v>0.15678591000000022</c:v>
                </c:pt>
                <c:pt idx="68">
                  <c:v>0.16165585499999988</c:v>
                </c:pt>
                <c:pt idx="69">
                  <c:v>0.18259341000000026</c:v>
                </c:pt>
                <c:pt idx="70">
                  <c:v>0.21047667</c:v>
                </c:pt>
                <c:pt idx="71">
                  <c:v>0.24198786000000022</c:v>
                </c:pt>
                <c:pt idx="72">
                  <c:v>0.27557946000000039</c:v>
                </c:pt>
                <c:pt idx="73">
                  <c:v>0.31043446500000077</c:v>
                </c:pt>
                <c:pt idx="74">
                  <c:v>0.67284895500000153</c:v>
                </c:pt>
                <c:pt idx="75">
                  <c:v>0.43083784500000044</c:v>
                </c:pt>
                <c:pt idx="76">
                  <c:v>0.39436882500000103</c:v>
                </c:pt>
                <c:pt idx="77">
                  <c:v>0.41128459500000064</c:v>
                </c:pt>
                <c:pt idx="78">
                  <c:v>0.45082494000000051</c:v>
                </c:pt>
                <c:pt idx="79">
                  <c:v>0.50227021499999991</c:v>
                </c:pt>
                <c:pt idx="80">
                  <c:v>0.56071373999999996</c:v>
                </c:pt>
                <c:pt idx="81">
                  <c:v>0.62354314500000008</c:v>
                </c:pt>
                <c:pt idx="82">
                  <c:v>2.182291500000004E-2</c:v>
                </c:pt>
                <c:pt idx="83">
                  <c:v>2.363502000000001E-2</c:v>
                </c:pt>
                <c:pt idx="84">
                  <c:v>2.952796500000001E-2</c:v>
                </c:pt>
                <c:pt idx="85">
                  <c:v>3.673686000000001E-2</c:v>
                </c:pt>
                <c:pt idx="86">
                  <c:v>4.4545605000000002E-2</c:v>
                </c:pt>
                <c:pt idx="87">
                  <c:v>5.266125E-2</c:v>
                </c:pt>
                <c:pt idx="88">
                  <c:v>6.0946154999999995E-2</c:v>
                </c:pt>
                <c:pt idx="89">
                  <c:v>6.9329640000000012E-2</c:v>
                </c:pt>
                <c:pt idx="90">
                  <c:v>7.1046885000000004E-2</c:v>
                </c:pt>
                <c:pt idx="91">
                  <c:v>5.8017120000000033E-2</c:v>
                </c:pt>
                <c:pt idx="92">
                  <c:v>6.3544575000000006E-2</c:v>
                </c:pt>
                <c:pt idx="93">
                  <c:v>7.4186565000000024E-2</c:v>
                </c:pt>
                <c:pt idx="94">
                  <c:v>8.7081015000000012E-2</c:v>
                </c:pt>
                <c:pt idx="95">
                  <c:v>0.10115470500000009</c:v>
                </c:pt>
                <c:pt idx="96">
                  <c:v>0.11589938999999998</c:v>
                </c:pt>
                <c:pt idx="97">
                  <c:v>0.13104769499999999</c:v>
                </c:pt>
                <c:pt idx="98">
                  <c:v>0.14441040000000038</c:v>
                </c:pt>
                <c:pt idx="99">
                  <c:v>0.10380613500000002</c:v>
                </c:pt>
                <c:pt idx="100">
                  <c:v>0.10459012500000013</c:v>
                </c:pt>
                <c:pt idx="101">
                  <c:v>0.11635462500000002</c:v>
                </c:pt>
                <c:pt idx="102">
                  <c:v>0.132864915</c:v>
                </c:pt>
                <c:pt idx="103">
                  <c:v>0.15187504500000001</c:v>
                </c:pt>
                <c:pt idx="104">
                  <c:v>0.17233365</c:v>
                </c:pt>
                <c:pt idx="105">
                  <c:v>0.19368226500000002</c:v>
                </c:pt>
                <c:pt idx="106">
                  <c:v>1.9128705000000024E-2</c:v>
                </c:pt>
                <c:pt idx="107">
                  <c:v>1.9809930000000003E-2</c:v>
                </c:pt>
                <c:pt idx="108">
                  <c:v>2.4127454999999961E-2</c:v>
                </c:pt>
                <c:pt idx="109">
                  <c:v>2.9619570000000012E-2</c:v>
                </c:pt>
                <c:pt idx="110">
                  <c:v>3.5661315000000061E-2</c:v>
                </c:pt>
                <c:pt idx="111">
                  <c:v>4.1994615000000013E-2</c:v>
                </c:pt>
                <c:pt idx="112">
                  <c:v>4.849206000000008E-2</c:v>
                </c:pt>
                <c:pt idx="113">
                  <c:v>5.5087620000000101E-2</c:v>
                </c:pt>
                <c:pt idx="114">
                  <c:v>6.0647625000000011E-2</c:v>
                </c:pt>
                <c:pt idx="115">
                  <c:v>4.819632000000007E-2</c:v>
                </c:pt>
                <c:pt idx="116">
                  <c:v>5.1708465000000002E-2</c:v>
                </c:pt>
                <c:pt idx="117">
                  <c:v>5.9584170000000013E-2</c:v>
                </c:pt>
                <c:pt idx="118">
                  <c:v>6.9393345000000023E-2</c:v>
                </c:pt>
                <c:pt idx="119">
                  <c:v>8.0227380000000043E-2</c:v>
                </c:pt>
                <c:pt idx="120">
                  <c:v>9.1655220000000162E-2</c:v>
                </c:pt>
                <c:pt idx="121">
                  <c:v>0.10344483</c:v>
                </c:pt>
                <c:pt idx="122">
                  <c:v>1.8076874999999999E-2</c:v>
                </c:pt>
                <c:pt idx="123">
                  <c:v>1.8264734999999997E-2</c:v>
                </c:pt>
                <c:pt idx="124">
                  <c:v>2.1880110000000036E-2</c:v>
                </c:pt>
                <c:pt idx="125">
                  <c:v>2.6600325000000036E-2</c:v>
                </c:pt>
                <c:pt idx="126">
                  <c:v>3.1848315000000064E-2</c:v>
                </c:pt>
                <c:pt idx="127">
                  <c:v>3.7383675000000047E-2</c:v>
                </c:pt>
                <c:pt idx="128">
                  <c:v>4.3085039999999998E-2</c:v>
                </c:pt>
                <c:pt idx="129">
                  <c:v>4.8886380000000014E-2</c:v>
                </c:pt>
                <c:pt idx="130">
                  <c:v>1.7740680000000005E-2</c:v>
                </c:pt>
                <c:pt idx="131">
                  <c:v>1.9398405000000021E-2</c:v>
                </c:pt>
                <c:pt idx="132">
                  <c:v>2.3817300000000038E-2</c:v>
                </c:pt>
                <c:pt idx="133">
                  <c:v>2.9210835000000001E-2</c:v>
                </c:pt>
                <c:pt idx="134">
                  <c:v>3.5097734999999998E-2</c:v>
                </c:pt>
                <c:pt idx="135">
                  <c:v>4.1260844999999956E-2</c:v>
                </c:pt>
                <c:pt idx="136">
                  <c:v>4.7589029999999997E-2</c:v>
                </c:pt>
                <c:pt idx="137">
                  <c:v>5.4017655000000081E-2</c:v>
                </c:pt>
                <c:pt idx="138">
                  <c:v>4.1059034999999987E-2</c:v>
                </c:pt>
                <c:pt idx="139">
                  <c:v>3.5145165000000006E-2</c:v>
                </c:pt>
                <c:pt idx="140">
                  <c:v>3.8838660000000004E-2</c:v>
                </c:pt>
                <c:pt idx="141">
                  <c:v>4.5238454999999997E-2</c:v>
                </c:pt>
                <c:pt idx="142">
                  <c:v>5.2889565000000006E-2</c:v>
                </c:pt>
                <c:pt idx="143">
                  <c:v>6.1230735000000001E-2</c:v>
                </c:pt>
                <c:pt idx="144">
                  <c:v>6.9983895000000004E-2</c:v>
                </c:pt>
                <c:pt idx="145">
                  <c:v>7.8994665000000019E-2</c:v>
                </c:pt>
                <c:pt idx="146">
                  <c:v>0.15145189500000025</c:v>
                </c:pt>
                <c:pt idx="147">
                  <c:v>0.10323046500000002</c:v>
                </c:pt>
                <c:pt idx="148">
                  <c:v>9.8911080000000026E-2</c:v>
                </c:pt>
                <c:pt idx="149">
                  <c:v>0.10592281500000002</c:v>
                </c:pt>
                <c:pt idx="150">
                  <c:v>0.11779519500000012</c:v>
                </c:pt>
                <c:pt idx="151">
                  <c:v>0.132276225</c:v>
                </c:pt>
                <c:pt idx="152">
                  <c:v>0.14832198000000021</c:v>
                </c:pt>
                <c:pt idx="153">
                  <c:v>0.16536655500000003</c:v>
                </c:pt>
                <c:pt idx="154">
                  <c:v>1.2146265E-2</c:v>
                </c:pt>
                <c:pt idx="155">
                  <c:v>1.2326685E-2</c:v>
                </c:pt>
                <c:pt idx="156">
                  <c:v>1.4618204999999987E-2</c:v>
                </c:pt>
                <c:pt idx="157">
                  <c:v>1.7615595000000001E-2</c:v>
                </c:pt>
                <c:pt idx="158">
                  <c:v>2.0966385000000004E-2</c:v>
                </c:pt>
                <c:pt idx="159">
                  <c:v>2.4517125000000001E-2</c:v>
                </c:pt>
                <c:pt idx="160">
                  <c:v>2.8187835000000001E-2</c:v>
                </c:pt>
                <c:pt idx="161">
                  <c:v>3.1932479999999999E-2</c:v>
                </c:pt>
                <c:pt idx="162">
                  <c:v>2.8775130000000006E-2</c:v>
                </c:pt>
                <c:pt idx="163">
                  <c:v>2.3575499999999989E-2</c:v>
                </c:pt>
                <c:pt idx="164">
                  <c:v>2.5363424999999967E-2</c:v>
                </c:pt>
                <c:pt idx="165">
                  <c:v>2.908668E-2</c:v>
                </c:pt>
                <c:pt idx="166">
                  <c:v>3.3698085000000003E-2</c:v>
                </c:pt>
                <c:pt idx="167">
                  <c:v>3.8799134999999998E-2</c:v>
                </c:pt>
                <c:pt idx="168">
                  <c:v>4.4194995000000063E-2</c:v>
                </c:pt>
                <c:pt idx="169">
                  <c:v>4.9777785000000033E-2</c:v>
                </c:pt>
                <c:pt idx="170">
                  <c:v>1.0655939999999996E-2</c:v>
                </c:pt>
                <c:pt idx="171">
                  <c:v>1.038624E-2</c:v>
                </c:pt>
                <c:pt idx="172">
                  <c:v>1.2039314999999984E-2</c:v>
                </c:pt>
                <c:pt idx="173">
                  <c:v>1.4322929999999999E-2</c:v>
                </c:pt>
                <c:pt idx="174">
                  <c:v>1.6923210000000001E-2</c:v>
                </c:pt>
                <c:pt idx="175">
                  <c:v>1.970298000000003E-2</c:v>
                </c:pt>
                <c:pt idx="176">
                  <c:v>2.2593419999999999E-2</c:v>
                </c:pt>
                <c:pt idx="177">
                  <c:v>2.5552679999999998E-2</c:v>
                </c:pt>
                <c:pt idx="178">
                  <c:v>7.6401619165367876E-2</c:v>
                </c:pt>
                <c:pt idx="179">
                  <c:v>7.4152194817035402E-2</c:v>
                </c:pt>
                <c:pt idx="180">
                  <c:v>0.32245839177601593</c:v>
                </c:pt>
                <c:pt idx="181">
                  <c:v>0.18451351803188271</c:v>
                </c:pt>
                <c:pt idx="182">
                  <c:v>5.9921828599065065E-2</c:v>
                </c:pt>
                <c:pt idx="183">
                  <c:v>4.7985893727292159E-2</c:v>
                </c:pt>
                <c:pt idx="184">
                  <c:v>0.12889990170822241</c:v>
                </c:pt>
                <c:pt idx="185">
                  <c:v>0</c:v>
                </c:pt>
              </c:numCache>
            </c:numRef>
          </c:xVal>
          <c:yVal>
            <c:numRef>
              <c:f>'Teoria 1'!$E$2:$E$187</c:f>
              <c:numCache>
                <c:formatCode>General</c:formatCode>
                <c:ptCount val="186"/>
                <c:pt idx="0">
                  <c:v>0.1694723825860312</c:v>
                </c:pt>
                <c:pt idx="1">
                  <c:v>0.15035191916815668</c:v>
                </c:pt>
                <c:pt idx="2">
                  <c:v>0.16656544922111441</c:v>
                </c:pt>
                <c:pt idx="3">
                  <c:v>0.20503829607466617</c:v>
                </c:pt>
                <c:pt idx="4">
                  <c:v>0.25363526284039711</c:v>
                </c:pt>
                <c:pt idx="5">
                  <c:v>0.30677052016535555</c:v>
                </c:pt>
                <c:pt idx="6">
                  <c:v>0.2175797806332859</c:v>
                </c:pt>
                <c:pt idx="7">
                  <c:v>0.26</c:v>
                </c:pt>
                <c:pt idx="8">
                  <c:v>0.30444085380214997</c:v>
                </c:pt>
                <c:pt idx="9">
                  <c:v>0.34539944263300226</c:v>
                </c:pt>
                <c:pt idx="10">
                  <c:v>0.72676416523244258</c:v>
                </c:pt>
                <c:pt idx="11">
                  <c:v>0.3782484509088973</c:v>
                </c:pt>
                <c:pt idx="12">
                  <c:v>0.39032805325485453</c:v>
                </c:pt>
                <c:pt idx="13">
                  <c:v>0.37430288395201317</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0.15889348580391247</c:v>
                </c:pt>
                <c:pt idx="25">
                  <c:v>0.24538838691883999</c:v>
                </c:pt>
                <c:pt idx="26">
                  <c:v>0.17485885472505702</c:v>
                </c:pt>
                <c:pt idx="27">
                  <c:v>0.20958358013861922</c:v>
                </c:pt>
                <c:pt idx="28">
                  <c:v>0.24993169957289194</c:v>
                </c:pt>
                <c:pt idx="29">
                  <c:v>0.22572683704910571</c:v>
                </c:pt>
                <c:pt idx="30">
                  <c:v>0.62641729538219304</c:v>
                </c:pt>
                <c:pt idx="31">
                  <c:v>0.29143337448676943</c:v>
                </c:pt>
                <c:pt idx="32">
                  <c:v>0.30079727381647142</c:v>
                </c:pt>
                <c:pt idx="33">
                  <c:v>0.29817543781251532</c:v>
                </c:pt>
                <c:pt idx="34">
                  <c:v>0.28199161044618426</c:v>
                </c:pt>
                <c:pt idx="35">
                  <c:v>0.12265892471918956</c:v>
                </c:pt>
                <c:pt idx="36">
                  <c:v>7.4156790337581435E-2</c:v>
                </c:pt>
                <c:pt idx="37">
                  <c:v>0.12173337160101597</c:v>
                </c:pt>
                <c:pt idx="38">
                  <c:v>0.11487125779954807</c:v>
                </c:pt>
                <c:pt idx="39">
                  <c:v>0.14315333793523971</c:v>
                </c:pt>
                <c:pt idx="40">
                  <c:v>0.15700000000000022</c:v>
                </c:pt>
                <c:pt idx="41">
                  <c:v>0.18496427452696357</c:v>
                </c:pt>
                <c:pt idx="42">
                  <c:v>0.16693187599135334</c:v>
                </c:pt>
                <c:pt idx="43">
                  <c:v>0.16367364793263717</c:v>
                </c:pt>
                <c:pt idx="44">
                  <c:v>0.18579584338038743</c:v>
                </c:pt>
                <c:pt idx="45">
                  <c:v>0.1014880204802876</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9.8368321522797092E-2</c:v>
                </c:pt>
                <c:pt idx="54">
                  <c:v>0.12825899331170201</c:v>
                </c:pt>
                <c:pt idx="55">
                  <c:v>0.15010267841631755</c:v>
                </c:pt>
                <c:pt idx="56">
                  <c:v>0.18223054802967775</c:v>
                </c:pt>
                <c:pt idx="57">
                  <c:v>0.20421238946097847</c:v>
                </c:pt>
                <c:pt idx="58">
                  <c:v>0.15000000000000019</c:v>
                </c:pt>
                <c:pt idx="59">
                  <c:v>0.13698561105576001</c:v>
                </c:pt>
                <c:pt idx="60">
                  <c:v>0.12600601794750763</c:v>
                </c:pt>
                <c:pt idx="61">
                  <c:v>0.15283535384142388</c:v>
                </c:pt>
                <c:pt idx="62">
                  <c:v>0.19663065169040742</c:v>
                </c:pt>
                <c:pt idx="63">
                  <c:v>0.21758036019932492</c:v>
                </c:pt>
                <c:pt idx="65">
                  <c:v>0.29932249889328455</c:v>
                </c:pt>
                <c:pt idx="66">
                  <c:v>0.3541376865283935</c:v>
                </c:pt>
                <c:pt idx="67">
                  <c:v>0.22581476553723187</c:v>
                </c:pt>
                <c:pt idx="68">
                  <c:v>0.17466416131174189</c:v>
                </c:pt>
                <c:pt idx="69">
                  <c:v>0.27907100584308681</c:v>
                </c:pt>
                <c:pt idx="70">
                  <c:v>0.25585317213780667</c:v>
                </c:pt>
                <c:pt idx="71">
                  <c:v>0.30561733764937232</c:v>
                </c:pt>
                <c:pt idx="72">
                  <c:v>0.34709073563184839</c:v>
                </c:pt>
                <c:pt idx="73">
                  <c:v>0.40233758433618039</c:v>
                </c:pt>
                <c:pt idx="74">
                  <c:v>0.56750512645258899</c:v>
                </c:pt>
                <c:pt idx="75">
                  <c:v>0.37070906351431232</c:v>
                </c:pt>
                <c:pt idx="76">
                  <c:v>0.28249840511859531</c:v>
                </c:pt>
                <c:pt idx="77">
                  <c:v>0.18777728691244419</c:v>
                </c:pt>
                <c:pt idx="78">
                  <c:v>0.44668788879009608</c:v>
                </c:pt>
                <c:pt idx="79">
                  <c:v>0.51557005776175158</c:v>
                </c:pt>
                <c:pt idx="80">
                  <c:v>0.45099989206207347</c:v>
                </c:pt>
                <c:pt idx="81">
                  <c:v>0.59417063025882266</c:v>
                </c:pt>
                <c:pt idx="82">
                  <c:v>4.8871598273020796E-2</c:v>
                </c:pt>
                <c:pt idx="83">
                  <c:v>4.4246245591145948E-2</c:v>
                </c:pt>
                <c:pt idx="84">
                  <c:v>5.4087606946228953E-2</c:v>
                </c:pt>
                <c:pt idx="85">
                  <c:v>7.0464527187310513E-2</c:v>
                </c:pt>
                <c:pt idx="86">
                  <c:v>7.8113712659719961E-2</c:v>
                </c:pt>
                <c:pt idx="87">
                  <c:v>9.8745776799460172E-2</c:v>
                </c:pt>
                <c:pt idx="88">
                  <c:v>0.11730281631424189</c:v>
                </c:pt>
                <c:pt idx="89">
                  <c:v>0.12837178748819061</c:v>
                </c:pt>
                <c:pt idx="90">
                  <c:v>0.1358599697129419</c:v>
                </c:pt>
                <c:pt idx="91">
                  <c:v>9.4790471835207224E-2</c:v>
                </c:pt>
                <c:pt idx="92">
                  <c:v>8.6263530350336334E-2</c:v>
                </c:pt>
                <c:pt idx="93">
                  <c:v>0.10821205033171551</c:v>
                </c:pt>
                <c:pt idx="94">
                  <c:v>0.11365129885941315</c:v>
                </c:pt>
                <c:pt idx="95">
                  <c:v>0.13953557535219041</c:v>
                </c:pt>
                <c:pt idx="96">
                  <c:v>0.1619645555681555</c:v>
                </c:pt>
                <c:pt idx="97">
                  <c:v>0.18704244104504669</c:v>
                </c:pt>
                <c:pt idx="98">
                  <c:v>0.27978203489937931</c:v>
                </c:pt>
                <c:pt idx="99">
                  <c:v>0.17991491838453771</c:v>
                </c:pt>
                <c:pt idx="100">
                  <c:v>0.11986133666551006</c:v>
                </c:pt>
                <c:pt idx="101">
                  <c:v>0.14215833183482049</c:v>
                </c:pt>
                <c:pt idx="102">
                  <c:v>0.11143580532196497</c:v>
                </c:pt>
                <c:pt idx="103">
                  <c:v>0.22865172000750267</c:v>
                </c:pt>
                <c:pt idx="104">
                  <c:v>0.24466827560027271</c:v>
                </c:pt>
                <c:pt idx="105">
                  <c:v>0.25390127079290381</c:v>
                </c:pt>
                <c:pt idx="106">
                  <c:v>4.4634409619043525E-2</c:v>
                </c:pt>
                <c:pt idx="107">
                  <c:v>4.0863095756966519E-2</c:v>
                </c:pt>
                <c:pt idx="108">
                  <c:v>4.7517149420885127E-2</c:v>
                </c:pt>
                <c:pt idx="109">
                  <c:v>6.5359717438187942E-2</c:v>
                </c:pt>
                <c:pt idx="110">
                  <c:v>6.5787714945220885E-2</c:v>
                </c:pt>
                <c:pt idx="111">
                  <c:v>8.5346630653894626E-2</c:v>
                </c:pt>
                <c:pt idx="112">
                  <c:v>9.2467981062699295E-2</c:v>
                </c:pt>
                <c:pt idx="113">
                  <c:v>0.10752338351651494</c:v>
                </c:pt>
                <c:pt idx="114">
                  <c:v>0.11841930841840448</c:v>
                </c:pt>
                <c:pt idx="115">
                  <c:v>8.3473730563464188E-2</c:v>
                </c:pt>
                <c:pt idx="116">
                  <c:v>8.4036483249022215E-2</c:v>
                </c:pt>
                <c:pt idx="117">
                  <c:v>8.848836289294304E-2</c:v>
                </c:pt>
                <c:pt idx="118">
                  <c:v>0.10143906053444358</c:v>
                </c:pt>
                <c:pt idx="119">
                  <c:v>0.1175618384006025</c:v>
                </c:pt>
                <c:pt idx="120">
                  <c:v>0.14066403583675074</c:v>
                </c:pt>
                <c:pt idx="121">
                  <c:v>0.15384788147436276</c:v>
                </c:pt>
                <c:pt idx="122">
                  <c:v>4.1963531649639514E-2</c:v>
                </c:pt>
                <c:pt idx="123">
                  <c:v>3.6569758133559345E-2</c:v>
                </c:pt>
                <c:pt idx="124">
                  <c:v>4.2122127780975419E-2</c:v>
                </c:pt>
                <c:pt idx="125">
                  <c:v>5.1074276054830794E-2</c:v>
                </c:pt>
                <c:pt idx="126">
                  <c:v>6.0295933085493414E-2</c:v>
                </c:pt>
                <c:pt idx="127">
                  <c:v>7.2055766712604372E-2</c:v>
                </c:pt>
                <c:pt idx="130">
                  <c:v>9.1250159027582795E-2</c:v>
                </c:pt>
                <c:pt idx="131">
                  <c:v>5.6363863807933741E-2</c:v>
                </c:pt>
                <c:pt idx="132">
                  <c:v>6.4147978320632862E-2</c:v>
                </c:pt>
                <c:pt idx="133">
                  <c:v>7.1324658911599087E-2</c:v>
                </c:pt>
                <c:pt idx="134">
                  <c:v>8.2074873309804744E-2</c:v>
                </c:pt>
                <c:pt idx="135">
                  <c:v>9.0427596897905513E-2</c:v>
                </c:pt>
                <c:pt idx="136">
                  <c:v>9.7199513887887376E-2</c:v>
                </c:pt>
                <c:pt idx="137">
                  <c:v>0.10422293402165894</c:v>
                </c:pt>
                <c:pt idx="138">
                  <c:v>0.1</c:v>
                </c:pt>
                <c:pt idx="140">
                  <c:v>0.16276525247448206</c:v>
                </c:pt>
                <c:pt idx="141">
                  <c:v>0.14559141974092199</c:v>
                </c:pt>
                <c:pt idx="142">
                  <c:v>0.14115736004976293</c:v>
                </c:pt>
                <c:pt idx="143">
                  <c:v>0.14377891928434758</c:v>
                </c:pt>
                <c:pt idx="144">
                  <c:v>0.15159547668260279</c:v>
                </c:pt>
                <c:pt idx="145">
                  <c:v>0.16740772848868488</c:v>
                </c:pt>
                <c:pt idx="146">
                  <c:v>0.24520376203540978</c:v>
                </c:pt>
                <c:pt idx="147">
                  <c:v>0.24856036313132077</c:v>
                </c:pt>
                <c:pt idx="148">
                  <c:v>0.25166717176890985</c:v>
                </c:pt>
                <c:pt idx="149">
                  <c:v>0.25602265915925254</c:v>
                </c:pt>
                <c:pt idx="150">
                  <c:v>0.31201234420677681</c:v>
                </c:pt>
                <c:pt idx="151">
                  <c:v>0.47999608616365552</c:v>
                </c:pt>
                <c:pt idx="152">
                  <c:v>0.64780872563789504</c:v>
                </c:pt>
                <c:pt idx="153">
                  <c:v>1.0839573959321676</c:v>
                </c:pt>
                <c:pt idx="154">
                  <c:v>7.1694292138767435E-2</c:v>
                </c:pt>
                <c:pt idx="155">
                  <c:v>4.9160967341219039E-2</c:v>
                </c:pt>
                <c:pt idx="156">
                  <c:v>4.5550182742255217E-2</c:v>
                </c:pt>
                <c:pt idx="157">
                  <c:v>4.7210002643939313E-2</c:v>
                </c:pt>
                <c:pt idx="158">
                  <c:v>5.214897078748322E-2</c:v>
                </c:pt>
                <c:pt idx="159">
                  <c:v>5.6370777158475584E-2</c:v>
                </c:pt>
                <c:pt idx="160">
                  <c:v>6.2669397340497854E-2</c:v>
                </c:pt>
                <c:pt idx="161">
                  <c:v>6.7914205489987528E-2</c:v>
                </c:pt>
                <c:pt idx="162">
                  <c:v>0.33142944272900837</c:v>
                </c:pt>
                <c:pt idx="163">
                  <c:v>0.16019531277742347</c:v>
                </c:pt>
                <c:pt idx="164">
                  <c:v>0.11743132170331499</c:v>
                </c:pt>
                <c:pt idx="165">
                  <c:v>0.10348558995511359</c:v>
                </c:pt>
                <c:pt idx="166">
                  <c:v>9.5034058590105067E-2</c:v>
                </c:pt>
                <c:pt idx="167">
                  <c:v>0.10408385161623147</c:v>
                </c:pt>
                <c:pt idx="168">
                  <c:v>0.10594756040600728</c:v>
                </c:pt>
                <c:pt idx="169">
                  <c:v>0.11260411993376283</c:v>
                </c:pt>
                <c:pt idx="170">
                  <c:v>6.4964767693245523E-2</c:v>
                </c:pt>
                <c:pt idx="171">
                  <c:v>4.7676453952613017E-2</c:v>
                </c:pt>
                <c:pt idx="172">
                  <c:v>4.1062364121214244E-2</c:v>
                </c:pt>
                <c:pt idx="173">
                  <c:v>4.704874058075556E-2</c:v>
                </c:pt>
                <c:pt idx="174">
                  <c:v>4.4354323037604337E-2</c:v>
                </c:pt>
                <c:pt idx="175">
                  <c:v>4.7802049542998305E-2</c:v>
                </c:pt>
                <c:pt idx="176">
                  <c:v>5.4122447761405783E-2</c:v>
                </c:pt>
                <c:pt idx="177">
                  <c:v>6.0984578186077269E-2</c:v>
                </c:pt>
                <c:pt idx="178">
                  <c:v>7.6401619165367876E-2</c:v>
                </c:pt>
                <c:pt idx="179">
                  <c:v>7.4152194817035402E-2</c:v>
                </c:pt>
                <c:pt idx="180">
                  <c:v>0.32245839177601593</c:v>
                </c:pt>
                <c:pt idx="181">
                  <c:v>0.18451351803188271</c:v>
                </c:pt>
                <c:pt idx="182">
                  <c:v>5.9921828599065065E-2</c:v>
                </c:pt>
                <c:pt idx="183">
                  <c:v>4.7985893727292159E-2</c:v>
                </c:pt>
                <c:pt idx="184">
                  <c:v>0.12889990170822241</c:v>
                </c:pt>
                <c:pt idx="185">
                  <c:v>9.3553944394267743E-2</c:v>
                </c:pt>
              </c:numCache>
            </c:numRef>
          </c:yVal>
          <c:smooth val="0"/>
          <c:extLst>
            <c:ext xmlns:c16="http://schemas.microsoft.com/office/drawing/2014/chart" uri="{C3380CC4-5D6E-409C-BE32-E72D297353CC}">
              <c16:uniqueId val="{00000000-EBF8-48A0-BBEA-3AEF4089F5BA}"/>
            </c:ext>
          </c:extLst>
        </c:ser>
        <c:ser>
          <c:idx val="1"/>
          <c:order val="1"/>
          <c:spPr>
            <a:ln w="44450" cap="rnd">
              <a:solidFill>
                <a:srgbClr val="FFC000"/>
              </a:solidFill>
              <a:round/>
            </a:ln>
            <a:effectLst/>
          </c:spPr>
          <c:marker>
            <c:symbol val="circle"/>
            <c:size val="5"/>
            <c:spPr>
              <a:noFill/>
              <a:ln w="9525">
                <a:noFill/>
              </a:ln>
              <a:effectLst/>
            </c:spPr>
          </c:marker>
          <c:xVal>
            <c:numRef>
              <c:f>'Teoria 1'!$R$2:$R$187</c:f>
              <c:numCache>
                <c:formatCode>General</c:formatCode>
                <c:ptCount val="186"/>
                <c:pt idx="0">
                  <c:v>0.1694723825860312</c:v>
                </c:pt>
                <c:pt idx="1">
                  <c:v>0.15035191916815668</c:v>
                </c:pt>
                <c:pt idx="2">
                  <c:v>0.16656544922111441</c:v>
                </c:pt>
                <c:pt idx="3">
                  <c:v>0.20503829607466617</c:v>
                </c:pt>
                <c:pt idx="4">
                  <c:v>0.25363526284039711</c:v>
                </c:pt>
                <c:pt idx="5">
                  <c:v>0.30677052016535555</c:v>
                </c:pt>
                <c:pt idx="6">
                  <c:v>0.2175797806332859</c:v>
                </c:pt>
                <c:pt idx="7">
                  <c:v>0.26</c:v>
                </c:pt>
                <c:pt idx="8">
                  <c:v>0.30444085380214997</c:v>
                </c:pt>
                <c:pt idx="9">
                  <c:v>0.34539944263300226</c:v>
                </c:pt>
                <c:pt idx="10">
                  <c:v>0.72676416523244258</c:v>
                </c:pt>
                <c:pt idx="11">
                  <c:v>0.3782484509088973</c:v>
                </c:pt>
                <c:pt idx="12">
                  <c:v>0.39032805325485453</c:v>
                </c:pt>
                <c:pt idx="13">
                  <c:v>0.37430288395201317</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0.15889348580391247</c:v>
                </c:pt>
                <c:pt idx="25">
                  <c:v>0.24538838691883999</c:v>
                </c:pt>
                <c:pt idx="26">
                  <c:v>0.17485885472505702</c:v>
                </c:pt>
                <c:pt idx="27">
                  <c:v>0.20958358013861922</c:v>
                </c:pt>
                <c:pt idx="28">
                  <c:v>0.24993169957289194</c:v>
                </c:pt>
                <c:pt idx="29">
                  <c:v>0.22572683704910571</c:v>
                </c:pt>
                <c:pt idx="30">
                  <c:v>0.62641729538219304</c:v>
                </c:pt>
                <c:pt idx="31">
                  <c:v>0.29143337448676943</c:v>
                </c:pt>
                <c:pt idx="32">
                  <c:v>0.30079727381647142</c:v>
                </c:pt>
                <c:pt idx="33">
                  <c:v>0.29817543781251532</c:v>
                </c:pt>
                <c:pt idx="34">
                  <c:v>0.28199161044618426</c:v>
                </c:pt>
                <c:pt idx="35">
                  <c:v>0.12265892471918956</c:v>
                </c:pt>
                <c:pt idx="36">
                  <c:v>7.4156790337581435E-2</c:v>
                </c:pt>
                <c:pt idx="37">
                  <c:v>0.12173337160101597</c:v>
                </c:pt>
                <c:pt idx="38">
                  <c:v>0.11487125779954807</c:v>
                </c:pt>
                <c:pt idx="39">
                  <c:v>0.14315333793523971</c:v>
                </c:pt>
                <c:pt idx="40">
                  <c:v>0.15700000000000022</c:v>
                </c:pt>
                <c:pt idx="41">
                  <c:v>0.18496427452696357</c:v>
                </c:pt>
                <c:pt idx="42">
                  <c:v>0.16693187599135334</c:v>
                </c:pt>
                <c:pt idx="43">
                  <c:v>0.16367364793263717</c:v>
                </c:pt>
                <c:pt idx="44">
                  <c:v>0.18579584338038743</c:v>
                </c:pt>
                <c:pt idx="45">
                  <c:v>0.1014880204802876</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9.8368321522797092E-2</c:v>
                </c:pt>
                <c:pt idx="54">
                  <c:v>0.12825899331170201</c:v>
                </c:pt>
                <c:pt idx="55">
                  <c:v>0.15010267841631755</c:v>
                </c:pt>
                <c:pt idx="56">
                  <c:v>0.18223054802967775</c:v>
                </c:pt>
                <c:pt idx="57">
                  <c:v>0.20421238946097847</c:v>
                </c:pt>
                <c:pt idx="58">
                  <c:v>0.15000000000000019</c:v>
                </c:pt>
                <c:pt idx="59">
                  <c:v>0.13698561105576001</c:v>
                </c:pt>
                <c:pt idx="60">
                  <c:v>0.12600601794750763</c:v>
                </c:pt>
                <c:pt idx="61">
                  <c:v>0.15283535384142388</c:v>
                </c:pt>
                <c:pt idx="62">
                  <c:v>0.19663065169040742</c:v>
                </c:pt>
                <c:pt idx="63">
                  <c:v>0.21758036019932492</c:v>
                </c:pt>
                <c:pt idx="64">
                  <c:v>0</c:v>
                </c:pt>
                <c:pt idx="65">
                  <c:v>0.29932249889328455</c:v>
                </c:pt>
                <c:pt idx="66">
                  <c:v>0.3541376865283935</c:v>
                </c:pt>
                <c:pt idx="67">
                  <c:v>0.22581476553723187</c:v>
                </c:pt>
                <c:pt idx="68">
                  <c:v>0.17466416131174189</c:v>
                </c:pt>
                <c:pt idx="69">
                  <c:v>0.27907100584308681</c:v>
                </c:pt>
                <c:pt idx="70">
                  <c:v>0.25585317213780667</c:v>
                </c:pt>
                <c:pt idx="71">
                  <c:v>0.30561733764937232</c:v>
                </c:pt>
                <c:pt idx="72">
                  <c:v>0.34709073563184839</c:v>
                </c:pt>
                <c:pt idx="73">
                  <c:v>0.40233758433618039</c:v>
                </c:pt>
                <c:pt idx="74">
                  <c:v>0.56750512645258899</c:v>
                </c:pt>
                <c:pt idx="75">
                  <c:v>0.37070906351431232</c:v>
                </c:pt>
                <c:pt idx="76">
                  <c:v>0.28249840511859531</c:v>
                </c:pt>
                <c:pt idx="77">
                  <c:v>0.18777728691244419</c:v>
                </c:pt>
                <c:pt idx="78">
                  <c:v>0.44668788879009608</c:v>
                </c:pt>
                <c:pt idx="79">
                  <c:v>0.51557005776175158</c:v>
                </c:pt>
                <c:pt idx="80">
                  <c:v>0.45099989206207347</c:v>
                </c:pt>
                <c:pt idx="81">
                  <c:v>0.59417063025882266</c:v>
                </c:pt>
                <c:pt idx="82">
                  <c:v>4.8871598273020796E-2</c:v>
                </c:pt>
                <c:pt idx="83">
                  <c:v>4.4246245591145948E-2</c:v>
                </c:pt>
                <c:pt idx="84">
                  <c:v>5.4087606946228953E-2</c:v>
                </c:pt>
                <c:pt idx="85">
                  <c:v>7.0464527187310513E-2</c:v>
                </c:pt>
                <c:pt idx="86">
                  <c:v>7.8113712659719961E-2</c:v>
                </c:pt>
                <c:pt idx="87">
                  <c:v>9.8745776799460172E-2</c:v>
                </c:pt>
                <c:pt idx="88">
                  <c:v>0.11730281631424189</c:v>
                </c:pt>
                <c:pt idx="89">
                  <c:v>0.12837178748819061</c:v>
                </c:pt>
                <c:pt idx="90">
                  <c:v>0.1358599697129419</c:v>
                </c:pt>
                <c:pt idx="91">
                  <c:v>9.4790471835207224E-2</c:v>
                </c:pt>
                <c:pt idx="92">
                  <c:v>8.6263530350336334E-2</c:v>
                </c:pt>
                <c:pt idx="93">
                  <c:v>0.10821205033171551</c:v>
                </c:pt>
                <c:pt idx="94">
                  <c:v>0.11365129885941315</c:v>
                </c:pt>
                <c:pt idx="95">
                  <c:v>0.13953557535219041</c:v>
                </c:pt>
                <c:pt idx="96">
                  <c:v>0.1619645555681555</c:v>
                </c:pt>
                <c:pt idx="97">
                  <c:v>0.18704244104504669</c:v>
                </c:pt>
                <c:pt idx="98">
                  <c:v>0.27978203489937931</c:v>
                </c:pt>
                <c:pt idx="99">
                  <c:v>0.17991491838453771</c:v>
                </c:pt>
                <c:pt idx="100">
                  <c:v>0.11986133666551006</c:v>
                </c:pt>
                <c:pt idx="101">
                  <c:v>0.14215833183482049</c:v>
                </c:pt>
                <c:pt idx="102">
                  <c:v>0.11143580532196497</c:v>
                </c:pt>
                <c:pt idx="103">
                  <c:v>0.22865172000750267</c:v>
                </c:pt>
                <c:pt idx="104">
                  <c:v>0.24466827560027271</c:v>
                </c:pt>
                <c:pt idx="105">
                  <c:v>0.25390127079290381</c:v>
                </c:pt>
                <c:pt idx="106">
                  <c:v>4.4634409619043525E-2</c:v>
                </c:pt>
                <c:pt idx="107">
                  <c:v>4.0863095756966519E-2</c:v>
                </c:pt>
                <c:pt idx="108">
                  <c:v>4.7517149420885127E-2</c:v>
                </c:pt>
                <c:pt idx="109">
                  <c:v>6.5359717438187942E-2</c:v>
                </c:pt>
                <c:pt idx="110">
                  <c:v>6.5787714945220885E-2</c:v>
                </c:pt>
                <c:pt idx="111">
                  <c:v>8.5346630653894626E-2</c:v>
                </c:pt>
                <c:pt idx="112">
                  <c:v>9.2467981062699295E-2</c:v>
                </c:pt>
                <c:pt idx="113">
                  <c:v>0.10752338351651494</c:v>
                </c:pt>
                <c:pt idx="114">
                  <c:v>0.11841930841840448</c:v>
                </c:pt>
                <c:pt idx="115">
                  <c:v>8.3473730563464188E-2</c:v>
                </c:pt>
                <c:pt idx="116">
                  <c:v>8.4036483249022215E-2</c:v>
                </c:pt>
                <c:pt idx="117">
                  <c:v>8.848836289294304E-2</c:v>
                </c:pt>
                <c:pt idx="118">
                  <c:v>0.10143906053444358</c:v>
                </c:pt>
                <c:pt idx="119">
                  <c:v>0.1175618384006025</c:v>
                </c:pt>
                <c:pt idx="120">
                  <c:v>0.14066403583675074</c:v>
                </c:pt>
                <c:pt idx="121">
                  <c:v>0.15384788147436276</c:v>
                </c:pt>
                <c:pt idx="122">
                  <c:v>4.1963531649639514E-2</c:v>
                </c:pt>
                <c:pt idx="123">
                  <c:v>3.6569758133559345E-2</c:v>
                </c:pt>
                <c:pt idx="124">
                  <c:v>4.2122127780975419E-2</c:v>
                </c:pt>
                <c:pt idx="125">
                  <c:v>5.1074276054830794E-2</c:v>
                </c:pt>
                <c:pt idx="126">
                  <c:v>6.0295933085493414E-2</c:v>
                </c:pt>
                <c:pt idx="127">
                  <c:v>7.2055766712604372E-2</c:v>
                </c:pt>
                <c:pt idx="128">
                  <c:v>0</c:v>
                </c:pt>
                <c:pt idx="129">
                  <c:v>0</c:v>
                </c:pt>
                <c:pt idx="130">
                  <c:v>9.1250159027582795E-2</c:v>
                </c:pt>
                <c:pt idx="131">
                  <c:v>5.6363863807933741E-2</c:v>
                </c:pt>
                <c:pt idx="132">
                  <c:v>6.4147978320632862E-2</c:v>
                </c:pt>
                <c:pt idx="133">
                  <c:v>7.1324658911599087E-2</c:v>
                </c:pt>
                <c:pt idx="134">
                  <c:v>8.2074873309804744E-2</c:v>
                </c:pt>
                <c:pt idx="135">
                  <c:v>9.0427596897905513E-2</c:v>
                </c:pt>
                <c:pt idx="136">
                  <c:v>9.7199513887887376E-2</c:v>
                </c:pt>
                <c:pt idx="137">
                  <c:v>0.10422293402165894</c:v>
                </c:pt>
                <c:pt idx="138">
                  <c:v>0.1</c:v>
                </c:pt>
                <c:pt idx="139">
                  <c:v>0</c:v>
                </c:pt>
                <c:pt idx="140">
                  <c:v>0.16276525247448206</c:v>
                </c:pt>
                <c:pt idx="141">
                  <c:v>0.14559141974092199</c:v>
                </c:pt>
                <c:pt idx="142">
                  <c:v>0.14115736004976293</c:v>
                </c:pt>
                <c:pt idx="143">
                  <c:v>0.14377891928434758</c:v>
                </c:pt>
                <c:pt idx="144">
                  <c:v>0.15159547668260279</c:v>
                </c:pt>
                <c:pt idx="145">
                  <c:v>0.16740772848868488</c:v>
                </c:pt>
                <c:pt idx="146">
                  <c:v>0.24520376203540978</c:v>
                </c:pt>
                <c:pt idx="147">
                  <c:v>0.24856036313132077</c:v>
                </c:pt>
                <c:pt idx="148">
                  <c:v>0.25166717176890985</c:v>
                </c:pt>
                <c:pt idx="149">
                  <c:v>0.25602265915925254</c:v>
                </c:pt>
                <c:pt idx="150">
                  <c:v>0.31201234420677681</c:v>
                </c:pt>
                <c:pt idx="151">
                  <c:v>0.47999608616365552</c:v>
                </c:pt>
                <c:pt idx="152">
                  <c:v>0.64780872563789504</c:v>
                </c:pt>
                <c:pt idx="153">
                  <c:v>1.0839573959321676</c:v>
                </c:pt>
                <c:pt idx="154">
                  <c:v>7.1694292138767435E-2</c:v>
                </c:pt>
                <c:pt idx="155">
                  <c:v>4.9160967341219039E-2</c:v>
                </c:pt>
                <c:pt idx="156">
                  <c:v>4.5550182742255217E-2</c:v>
                </c:pt>
                <c:pt idx="157">
                  <c:v>4.7210002643939313E-2</c:v>
                </c:pt>
                <c:pt idx="158">
                  <c:v>5.214897078748322E-2</c:v>
                </c:pt>
                <c:pt idx="159">
                  <c:v>5.6370777158475584E-2</c:v>
                </c:pt>
                <c:pt idx="160">
                  <c:v>6.2669397340497854E-2</c:v>
                </c:pt>
                <c:pt idx="161">
                  <c:v>6.7914205489987528E-2</c:v>
                </c:pt>
                <c:pt idx="162">
                  <c:v>0.33142944272900837</c:v>
                </c:pt>
                <c:pt idx="163">
                  <c:v>0.16019531277742347</c:v>
                </c:pt>
                <c:pt idx="164">
                  <c:v>0.11743132170331499</c:v>
                </c:pt>
                <c:pt idx="165">
                  <c:v>0.10348558995511359</c:v>
                </c:pt>
                <c:pt idx="166">
                  <c:v>9.5034058590105067E-2</c:v>
                </c:pt>
                <c:pt idx="167">
                  <c:v>0.10408385161623147</c:v>
                </c:pt>
                <c:pt idx="168">
                  <c:v>0.10594756040600728</c:v>
                </c:pt>
                <c:pt idx="169">
                  <c:v>0.11260411993376283</c:v>
                </c:pt>
                <c:pt idx="170">
                  <c:v>6.4964767693245523E-2</c:v>
                </c:pt>
                <c:pt idx="171">
                  <c:v>4.7676453952613017E-2</c:v>
                </c:pt>
                <c:pt idx="172">
                  <c:v>4.1062364121214244E-2</c:v>
                </c:pt>
                <c:pt idx="173">
                  <c:v>4.704874058075556E-2</c:v>
                </c:pt>
                <c:pt idx="174">
                  <c:v>4.4354323037604337E-2</c:v>
                </c:pt>
                <c:pt idx="175">
                  <c:v>4.7802049542998305E-2</c:v>
                </c:pt>
                <c:pt idx="176">
                  <c:v>5.4122447761405783E-2</c:v>
                </c:pt>
                <c:pt idx="177">
                  <c:v>6.0984578186077269E-2</c:v>
                </c:pt>
                <c:pt idx="178">
                  <c:v>7.6401619165367876E-2</c:v>
                </c:pt>
                <c:pt idx="179">
                  <c:v>7.4152194817035402E-2</c:v>
                </c:pt>
                <c:pt idx="180">
                  <c:v>0.32245839177601593</c:v>
                </c:pt>
                <c:pt idx="181">
                  <c:v>0.18451351803188271</c:v>
                </c:pt>
                <c:pt idx="182">
                  <c:v>5.9921828599065065E-2</c:v>
                </c:pt>
                <c:pt idx="183">
                  <c:v>4.7985893727292159E-2</c:v>
                </c:pt>
                <c:pt idx="184">
                  <c:v>0.12889990170822241</c:v>
                </c:pt>
                <c:pt idx="185">
                  <c:v>9.3553944394267743E-2</c:v>
                </c:pt>
              </c:numCache>
            </c:numRef>
          </c:xVal>
          <c:yVal>
            <c:numRef>
              <c:f>'Teoria 1'!$R$2:$R$187</c:f>
              <c:numCache>
                <c:formatCode>General</c:formatCode>
                <c:ptCount val="186"/>
                <c:pt idx="0">
                  <c:v>0.1694723825860312</c:v>
                </c:pt>
                <c:pt idx="1">
                  <c:v>0.15035191916815668</c:v>
                </c:pt>
                <c:pt idx="2">
                  <c:v>0.16656544922111441</c:v>
                </c:pt>
                <c:pt idx="3">
                  <c:v>0.20503829607466617</c:v>
                </c:pt>
                <c:pt idx="4">
                  <c:v>0.25363526284039711</c:v>
                </c:pt>
                <c:pt idx="5">
                  <c:v>0.30677052016535555</c:v>
                </c:pt>
                <c:pt idx="6">
                  <c:v>0.2175797806332859</c:v>
                </c:pt>
                <c:pt idx="7">
                  <c:v>0.26</c:v>
                </c:pt>
                <c:pt idx="8">
                  <c:v>0.30444085380214997</c:v>
                </c:pt>
                <c:pt idx="9">
                  <c:v>0.34539944263300226</c:v>
                </c:pt>
                <c:pt idx="10">
                  <c:v>0.72676416523244258</c:v>
                </c:pt>
                <c:pt idx="11">
                  <c:v>0.3782484509088973</c:v>
                </c:pt>
                <c:pt idx="12">
                  <c:v>0.39032805325485453</c:v>
                </c:pt>
                <c:pt idx="13">
                  <c:v>0.37430288395201317</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0.15889348580391247</c:v>
                </c:pt>
                <c:pt idx="25">
                  <c:v>0.24538838691883999</c:v>
                </c:pt>
                <c:pt idx="26">
                  <c:v>0.17485885472505702</c:v>
                </c:pt>
                <c:pt idx="27">
                  <c:v>0.20958358013861922</c:v>
                </c:pt>
                <c:pt idx="28">
                  <c:v>0.24993169957289194</c:v>
                </c:pt>
                <c:pt idx="29">
                  <c:v>0.22572683704910571</c:v>
                </c:pt>
                <c:pt idx="30">
                  <c:v>0.62641729538219304</c:v>
                </c:pt>
                <c:pt idx="31">
                  <c:v>0.29143337448676943</c:v>
                </c:pt>
                <c:pt idx="32">
                  <c:v>0.30079727381647142</c:v>
                </c:pt>
                <c:pt idx="33">
                  <c:v>0.29817543781251532</c:v>
                </c:pt>
                <c:pt idx="34">
                  <c:v>0.28199161044618426</c:v>
                </c:pt>
                <c:pt idx="35">
                  <c:v>0.12265892471918956</c:v>
                </c:pt>
                <c:pt idx="36">
                  <c:v>7.4156790337581435E-2</c:v>
                </c:pt>
                <c:pt idx="37">
                  <c:v>0.12173337160101597</c:v>
                </c:pt>
                <c:pt idx="38">
                  <c:v>0.11487125779954807</c:v>
                </c:pt>
                <c:pt idx="39">
                  <c:v>0.14315333793523971</c:v>
                </c:pt>
                <c:pt idx="40">
                  <c:v>0.15700000000000022</c:v>
                </c:pt>
                <c:pt idx="41">
                  <c:v>0.18496427452696357</c:v>
                </c:pt>
                <c:pt idx="42">
                  <c:v>0.16693187599135334</c:v>
                </c:pt>
                <c:pt idx="43">
                  <c:v>0.16367364793263717</c:v>
                </c:pt>
                <c:pt idx="44">
                  <c:v>0.18579584338038743</c:v>
                </c:pt>
                <c:pt idx="45">
                  <c:v>0.1014880204802876</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9.8368321522797092E-2</c:v>
                </c:pt>
                <c:pt idx="54">
                  <c:v>0.12825899331170201</c:v>
                </c:pt>
                <c:pt idx="55">
                  <c:v>0.15010267841631755</c:v>
                </c:pt>
                <c:pt idx="56">
                  <c:v>0.18223054802967775</c:v>
                </c:pt>
                <c:pt idx="57">
                  <c:v>0.20421238946097847</c:v>
                </c:pt>
                <c:pt idx="58">
                  <c:v>0.15000000000000019</c:v>
                </c:pt>
                <c:pt idx="59">
                  <c:v>0.13698561105576001</c:v>
                </c:pt>
                <c:pt idx="60">
                  <c:v>0.12600601794750763</c:v>
                </c:pt>
                <c:pt idx="61">
                  <c:v>0.15283535384142388</c:v>
                </c:pt>
                <c:pt idx="62">
                  <c:v>0.19663065169040742</c:v>
                </c:pt>
                <c:pt idx="63">
                  <c:v>0.21758036019932492</c:v>
                </c:pt>
                <c:pt idx="64">
                  <c:v>0</c:v>
                </c:pt>
                <c:pt idx="65">
                  <c:v>0.29932249889328455</c:v>
                </c:pt>
                <c:pt idx="66">
                  <c:v>0.3541376865283935</c:v>
                </c:pt>
                <c:pt idx="67">
                  <c:v>0.22581476553723187</c:v>
                </c:pt>
                <c:pt idx="68">
                  <c:v>0.17466416131174189</c:v>
                </c:pt>
                <c:pt idx="69">
                  <c:v>0.27907100584308681</c:v>
                </c:pt>
                <c:pt idx="70">
                  <c:v>0.25585317213780667</c:v>
                </c:pt>
                <c:pt idx="71">
                  <c:v>0.30561733764937232</c:v>
                </c:pt>
                <c:pt idx="72">
                  <c:v>0.34709073563184839</c:v>
                </c:pt>
                <c:pt idx="73">
                  <c:v>0.40233758433618039</c:v>
                </c:pt>
                <c:pt idx="74">
                  <c:v>0.56750512645258899</c:v>
                </c:pt>
                <c:pt idx="75">
                  <c:v>0.37070906351431232</c:v>
                </c:pt>
                <c:pt idx="76">
                  <c:v>0.28249840511859531</c:v>
                </c:pt>
                <c:pt idx="77">
                  <c:v>0.18777728691244419</c:v>
                </c:pt>
                <c:pt idx="78">
                  <c:v>0.44668788879009608</c:v>
                </c:pt>
                <c:pt idx="79">
                  <c:v>0.51557005776175158</c:v>
                </c:pt>
                <c:pt idx="80">
                  <c:v>0.45099989206207347</c:v>
                </c:pt>
                <c:pt idx="81">
                  <c:v>0.59417063025882266</c:v>
                </c:pt>
                <c:pt idx="82">
                  <c:v>4.8871598273020796E-2</c:v>
                </c:pt>
                <c:pt idx="83">
                  <c:v>4.4246245591145948E-2</c:v>
                </c:pt>
                <c:pt idx="84">
                  <c:v>5.4087606946228953E-2</c:v>
                </c:pt>
                <c:pt idx="85">
                  <c:v>7.0464527187310513E-2</c:v>
                </c:pt>
                <c:pt idx="86">
                  <c:v>7.8113712659719961E-2</c:v>
                </c:pt>
                <c:pt idx="87">
                  <c:v>9.8745776799460172E-2</c:v>
                </c:pt>
                <c:pt idx="88">
                  <c:v>0.11730281631424189</c:v>
                </c:pt>
                <c:pt idx="89">
                  <c:v>0.12837178748819061</c:v>
                </c:pt>
                <c:pt idx="90">
                  <c:v>0.1358599697129419</c:v>
                </c:pt>
                <c:pt idx="91">
                  <c:v>9.4790471835207224E-2</c:v>
                </c:pt>
                <c:pt idx="92">
                  <c:v>8.6263530350336334E-2</c:v>
                </c:pt>
                <c:pt idx="93">
                  <c:v>0.10821205033171551</c:v>
                </c:pt>
                <c:pt idx="94">
                  <c:v>0.11365129885941315</c:v>
                </c:pt>
                <c:pt idx="95">
                  <c:v>0.13953557535219041</c:v>
                </c:pt>
                <c:pt idx="96">
                  <c:v>0.1619645555681555</c:v>
                </c:pt>
                <c:pt idx="97">
                  <c:v>0.18704244104504669</c:v>
                </c:pt>
                <c:pt idx="98">
                  <c:v>0.27978203489937931</c:v>
                </c:pt>
                <c:pt idx="99">
                  <c:v>0.17991491838453771</c:v>
                </c:pt>
                <c:pt idx="100">
                  <c:v>0.11986133666551006</c:v>
                </c:pt>
                <c:pt idx="101">
                  <c:v>0.14215833183482049</c:v>
                </c:pt>
                <c:pt idx="102">
                  <c:v>0.11143580532196497</c:v>
                </c:pt>
                <c:pt idx="103">
                  <c:v>0.22865172000750267</c:v>
                </c:pt>
                <c:pt idx="104">
                  <c:v>0.24466827560027271</c:v>
                </c:pt>
                <c:pt idx="105">
                  <c:v>0.25390127079290381</c:v>
                </c:pt>
                <c:pt idx="106">
                  <c:v>4.4634409619043525E-2</c:v>
                </c:pt>
                <c:pt idx="107">
                  <c:v>4.0863095756966519E-2</c:v>
                </c:pt>
                <c:pt idx="108">
                  <c:v>4.7517149420885127E-2</c:v>
                </c:pt>
                <c:pt idx="109">
                  <c:v>6.5359717438187942E-2</c:v>
                </c:pt>
                <c:pt idx="110">
                  <c:v>6.5787714945220885E-2</c:v>
                </c:pt>
                <c:pt idx="111">
                  <c:v>8.5346630653894626E-2</c:v>
                </c:pt>
                <c:pt idx="112">
                  <c:v>9.2467981062699295E-2</c:v>
                </c:pt>
                <c:pt idx="113">
                  <c:v>0.10752338351651494</c:v>
                </c:pt>
                <c:pt idx="114">
                  <c:v>0.11841930841840448</c:v>
                </c:pt>
                <c:pt idx="115">
                  <c:v>8.3473730563464188E-2</c:v>
                </c:pt>
                <c:pt idx="116">
                  <c:v>8.4036483249022215E-2</c:v>
                </c:pt>
                <c:pt idx="117">
                  <c:v>8.848836289294304E-2</c:v>
                </c:pt>
                <c:pt idx="118">
                  <c:v>0.10143906053444358</c:v>
                </c:pt>
                <c:pt idx="119">
                  <c:v>0.1175618384006025</c:v>
                </c:pt>
                <c:pt idx="120">
                  <c:v>0.14066403583675074</c:v>
                </c:pt>
                <c:pt idx="121">
                  <c:v>0.15384788147436276</c:v>
                </c:pt>
                <c:pt idx="122">
                  <c:v>4.1963531649639514E-2</c:v>
                </c:pt>
                <c:pt idx="123">
                  <c:v>3.6569758133559345E-2</c:v>
                </c:pt>
                <c:pt idx="124">
                  <c:v>4.2122127780975419E-2</c:v>
                </c:pt>
                <c:pt idx="125">
                  <c:v>5.1074276054830794E-2</c:v>
                </c:pt>
                <c:pt idx="126">
                  <c:v>6.0295933085493414E-2</c:v>
                </c:pt>
                <c:pt idx="127">
                  <c:v>7.2055766712604372E-2</c:v>
                </c:pt>
                <c:pt idx="128">
                  <c:v>0</c:v>
                </c:pt>
                <c:pt idx="129">
                  <c:v>0</c:v>
                </c:pt>
                <c:pt idx="130">
                  <c:v>9.1250159027582795E-2</c:v>
                </c:pt>
                <c:pt idx="131">
                  <c:v>5.6363863807933741E-2</c:v>
                </c:pt>
                <c:pt idx="132">
                  <c:v>6.4147978320632862E-2</c:v>
                </c:pt>
                <c:pt idx="133">
                  <c:v>7.1324658911599087E-2</c:v>
                </c:pt>
                <c:pt idx="134">
                  <c:v>8.2074873309804744E-2</c:v>
                </c:pt>
                <c:pt idx="135">
                  <c:v>9.0427596897905513E-2</c:v>
                </c:pt>
                <c:pt idx="136">
                  <c:v>9.7199513887887376E-2</c:v>
                </c:pt>
                <c:pt idx="137">
                  <c:v>0.10422293402165894</c:v>
                </c:pt>
                <c:pt idx="138">
                  <c:v>0.1</c:v>
                </c:pt>
                <c:pt idx="139">
                  <c:v>0</c:v>
                </c:pt>
                <c:pt idx="140">
                  <c:v>0.16276525247448206</c:v>
                </c:pt>
                <c:pt idx="141">
                  <c:v>0.14559141974092199</c:v>
                </c:pt>
                <c:pt idx="142">
                  <c:v>0.14115736004976293</c:v>
                </c:pt>
                <c:pt idx="143">
                  <c:v>0.14377891928434758</c:v>
                </c:pt>
                <c:pt idx="144">
                  <c:v>0.15159547668260279</c:v>
                </c:pt>
                <c:pt idx="145">
                  <c:v>0.16740772848868488</c:v>
                </c:pt>
                <c:pt idx="146">
                  <c:v>0.24520376203540978</c:v>
                </c:pt>
                <c:pt idx="147">
                  <c:v>0.24856036313132077</c:v>
                </c:pt>
                <c:pt idx="148">
                  <c:v>0.25166717176890985</c:v>
                </c:pt>
                <c:pt idx="149">
                  <c:v>0.25602265915925254</c:v>
                </c:pt>
                <c:pt idx="150">
                  <c:v>0.31201234420677681</c:v>
                </c:pt>
                <c:pt idx="151">
                  <c:v>0.47999608616365552</c:v>
                </c:pt>
                <c:pt idx="152">
                  <c:v>0.64780872563789504</c:v>
                </c:pt>
                <c:pt idx="153">
                  <c:v>1.0839573959321676</c:v>
                </c:pt>
                <c:pt idx="154">
                  <c:v>7.1694292138767435E-2</c:v>
                </c:pt>
                <c:pt idx="155">
                  <c:v>4.9160967341219039E-2</c:v>
                </c:pt>
                <c:pt idx="156">
                  <c:v>4.5550182742255217E-2</c:v>
                </c:pt>
                <c:pt idx="157">
                  <c:v>4.7210002643939313E-2</c:v>
                </c:pt>
                <c:pt idx="158">
                  <c:v>5.214897078748322E-2</c:v>
                </c:pt>
                <c:pt idx="159">
                  <c:v>5.6370777158475584E-2</c:v>
                </c:pt>
                <c:pt idx="160">
                  <c:v>6.2669397340497854E-2</c:v>
                </c:pt>
                <c:pt idx="161">
                  <c:v>6.7914205489987528E-2</c:v>
                </c:pt>
                <c:pt idx="162">
                  <c:v>0.33142944272900837</c:v>
                </c:pt>
                <c:pt idx="163">
                  <c:v>0.16019531277742347</c:v>
                </c:pt>
                <c:pt idx="164">
                  <c:v>0.11743132170331499</c:v>
                </c:pt>
                <c:pt idx="165">
                  <c:v>0.10348558995511359</c:v>
                </c:pt>
                <c:pt idx="166">
                  <c:v>9.5034058590105067E-2</c:v>
                </c:pt>
                <c:pt idx="167">
                  <c:v>0.10408385161623147</c:v>
                </c:pt>
                <c:pt idx="168">
                  <c:v>0.10594756040600728</c:v>
                </c:pt>
                <c:pt idx="169">
                  <c:v>0.11260411993376283</c:v>
                </c:pt>
                <c:pt idx="170">
                  <c:v>6.4964767693245523E-2</c:v>
                </c:pt>
                <c:pt idx="171">
                  <c:v>4.7676453952613017E-2</c:v>
                </c:pt>
                <c:pt idx="172">
                  <c:v>4.1062364121214244E-2</c:v>
                </c:pt>
                <c:pt idx="173">
                  <c:v>4.704874058075556E-2</c:v>
                </c:pt>
                <c:pt idx="174">
                  <c:v>4.4354323037604337E-2</c:v>
                </c:pt>
                <c:pt idx="175">
                  <c:v>4.7802049542998305E-2</c:v>
                </c:pt>
                <c:pt idx="176">
                  <c:v>5.4122447761405783E-2</c:v>
                </c:pt>
                <c:pt idx="177">
                  <c:v>6.0984578186077269E-2</c:v>
                </c:pt>
                <c:pt idx="178">
                  <c:v>7.6401619165367876E-2</c:v>
                </c:pt>
                <c:pt idx="179">
                  <c:v>7.4152194817035402E-2</c:v>
                </c:pt>
                <c:pt idx="180">
                  <c:v>0.32245839177601593</c:v>
                </c:pt>
                <c:pt idx="181">
                  <c:v>0.18451351803188271</c:v>
                </c:pt>
                <c:pt idx="182">
                  <c:v>5.9921828599065065E-2</c:v>
                </c:pt>
                <c:pt idx="183">
                  <c:v>4.7985893727292159E-2</c:v>
                </c:pt>
                <c:pt idx="184">
                  <c:v>0.12889990170822241</c:v>
                </c:pt>
                <c:pt idx="185">
                  <c:v>9.3553944394267743E-2</c:v>
                </c:pt>
              </c:numCache>
            </c:numRef>
          </c:yVal>
          <c:smooth val="0"/>
          <c:extLst>
            <c:ext xmlns:c16="http://schemas.microsoft.com/office/drawing/2014/chart" uri="{C3380CC4-5D6E-409C-BE32-E72D297353CC}">
              <c16:uniqueId val="{00000001-EBF8-48A0-BBEA-3AEF4089F5BA}"/>
            </c:ext>
          </c:extLst>
        </c:ser>
        <c:dLbls>
          <c:showLegendKey val="0"/>
          <c:showVal val="0"/>
          <c:showCatName val="0"/>
          <c:showSerName val="0"/>
          <c:showPercent val="0"/>
          <c:showBubbleSize val="0"/>
        </c:dLbls>
        <c:axId val="56546816"/>
        <c:axId val="56299520"/>
      </c:scatterChart>
      <c:valAx>
        <c:axId val="56546816"/>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sz="2800"/>
                </a:pPr>
                <a:r>
                  <a:rPr lang="en-GB" sz="2800" dirty="0" err="1"/>
                  <a:t>v</a:t>
                </a:r>
                <a:r>
                  <a:rPr lang="en-GB" sz="2800" baseline="-25000" dirty="0" err="1"/>
                  <a:t>theory</a:t>
                </a:r>
                <a:r>
                  <a:rPr lang="en-GB" sz="2800" baseline="-25000" dirty="0"/>
                  <a:t> </a:t>
                </a:r>
                <a:r>
                  <a:rPr lang="en-GB" sz="2800" baseline="0" dirty="0"/>
                  <a:t>[m/s]</a:t>
                </a:r>
                <a:endParaRPr lang="en-GB" sz="2800" dirty="0"/>
              </a:p>
            </c:rich>
          </c:tx>
          <c:layout>
            <c:manualLayout>
              <c:xMode val="edge"/>
              <c:yMode val="edge"/>
              <c:x val="0.42733855650658953"/>
              <c:y val="0.89219869700930121"/>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AT"/>
          </a:p>
        </c:txPr>
        <c:crossAx val="56299520"/>
        <c:crosses val="autoZero"/>
        <c:crossBetween val="midCat"/>
      </c:valAx>
      <c:valAx>
        <c:axId val="56299520"/>
        <c:scaling>
          <c:orientation val="minMax"/>
          <c:max val="2"/>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800"/>
                </a:pPr>
                <a:r>
                  <a:rPr lang="sk-SK" sz="2800" dirty="0" err="1"/>
                  <a:t>v</a:t>
                </a:r>
                <a:r>
                  <a:rPr lang="sk-SK" sz="2800" baseline="-25000" dirty="0" err="1"/>
                  <a:t>experiment</a:t>
                </a:r>
                <a:r>
                  <a:rPr lang="sk-SK" sz="2800" baseline="-25000" dirty="0"/>
                  <a:t> </a:t>
                </a:r>
                <a:r>
                  <a:rPr lang="sk-SK" sz="2800" baseline="0" dirty="0"/>
                  <a:t> </a:t>
                </a:r>
                <a:r>
                  <a:rPr lang="en-GB" sz="2800" baseline="0" dirty="0"/>
                  <a:t>[m/s]</a:t>
                </a:r>
                <a:endParaRPr lang="en-GB" sz="2800" dirty="0"/>
              </a:p>
            </c:rich>
          </c:tx>
          <c:layout>
            <c:manualLayout>
              <c:xMode val="edge"/>
              <c:yMode val="edge"/>
              <c:x val="1.1717431998269566E-2"/>
              <c:y val="0.29598734563686635"/>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AT"/>
          </a:p>
        </c:txPr>
        <c:crossAx val="565468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A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38769265877378E-2"/>
          <c:y val="3.9828907899122343E-2"/>
          <c:w val="0.95788437170644669"/>
          <c:h val="0.95857682479724415"/>
        </c:manualLayout>
      </c:layout>
      <c:scatterChart>
        <c:scatterStyle val="lineMarker"/>
        <c:varyColors val="0"/>
        <c:ser>
          <c:idx val="0"/>
          <c:order val="0"/>
          <c:spPr>
            <a:ln w="25400" cap="rnd">
              <a:noFill/>
              <a:round/>
            </a:ln>
            <a:effectLst/>
          </c:spPr>
          <c:marker>
            <c:symbol val="circle"/>
            <c:size val="5"/>
            <c:spPr>
              <a:solidFill>
                <a:schemeClr val="accent1"/>
              </a:solidFill>
              <a:ln w="47625">
                <a:solidFill>
                  <a:schemeClr val="accent1"/>
                </a:solidFill>
              </a:ln>
              <a:effectLst/>
            </c:spPr>
          </c:marker>
          <c:trendline>
            <c:spPr>
              <a:ln w="60325" cap="rnd">
                <a:solidFill>
                  <a:schemeClr val="tx1"/>
                </a:solidFill>
                <a:prstDash val="sysDot"/>
              </a:ln>
              <a:effectLst/>
            </c:spPr>
            <c:trendlineType val="linear"/>
            <c:dispRSqr val="0"/>
            <c:dispEq val="0"/>
          </c:trendline>
          <c:errBars>
            <c:errDir val="y"/>
            <c:errBarType val="both"/>
            <c:errValType val="cust"/>
            <c:noEndCap val="0"/>
            <c:plus>
              <c:numRef>
                <c:f>'Teoria 1'!$G$2:$G$187</c:f>
                <c:numCache>
                  <c:formatCode>General</c:formatCode>
                  <c:ptCount val="186"/>
                  <c:pt idx="0">
                    <c:v>8.3520169496091243E-3</c:v>
                  </c:pt>
                  <c:pt idx="1">
                    <c:v>1.8578734768900981E-2</c:v>
                  </c:pt>
                  <c:pt idx="2">
                    <c:v>1.0467114752452621E-2</c:v>
                  </c:pt>
                  <c:pt idx="3">
                    <c:v>9.8209943179108777E-3</c:v>
                  </c:pt>
                  <c:pt idx="4">
                    <c:v>1.1902203235316945E-2</c:v>
                  </c:pt>
                  <c:pt idx="5">
                    <c:v>1.0230798929075306E-2</c:v>
                  </c:pt>
                  <c:pt idx="6">
                    <c:v>1.943115128921051E-2</c:v>
                  </c:pt>
                  <c:pt idx="7">
                    <c:v>3.15E-2</c:v>
                  </c:pt>
                  <c:pt idx="8">
                    <c:v>2.7611021345053752E-2</c:v>
                  </c:pt>
                  <c:pt idx="9">
                    <c:v>2.8649110060728414E-2</c:v>
                  </c:pt>
                  <c:pt idx="10">
                    <c:v>0.29197323046841522</c:v>
                  </c:pt>
                  <c:pt idx="11">
                    <c:v>7.6586373361567622E-2</c:v>
                  </c:pt>
                  <c:pt idx="12">
                    <c:v>4.9683876579906881E-2</c:v>
                  </c:pt>
                  <c:pt idx="13">
                    <c:v>5.1753326819188893E-2</c:v>
                  </c:pt>
                  <c:pt idx="14">
                    <c:v>0.19425988742106326</c:v>
                  </c:pt>
                  <c:pt idx="15">
                    <c:v>0.40285432516540715</c:v>
                  </c:pt>
                  <c:pt idx="16">
                    <c:v>2.5749999999999999E-2</c:v>
                  </c:pt>
                  <c:pt idx="17">
                    <c:v>2.325E-2</c:v>
                  </c:pt>
                  <c:pt idx="18">
                    <c:v>2.3999999999999997E-2</c:v>
                  </c:pt>
                  <c:pt idx="19">
                    <c:v>0.18500000000000025</c:v>
                  </c:pt>
                  <c:pt idx="20">
                    <c:v>1.0701440609966665E-2</c:v>
                  </c:pt>
                  <c:pt idx="21">
                    <c:v>2.2198086627415001E-2</c:v>
                  </c:pt>
                  <c:pt idx="22">
                    <c:v>1.3549310392272038E-2</c:v>
                  </c:pt>
                  <c:pt idx="23">
                    <c:v>6.4638514910396652E-3</c:v>
                  </c:pt>
                  <c:pt idx="24">
                    <c:v>7.1439767540644114E-3</c:v>
                  </c:pt>
                  <c:pt idx="25">
                    <c:v>2.0700474698661948E-2</c:v>
                  </c:pt>
                  <c:pt idx="26">
                    <c:v>1.9844318109101703E-2</c:v>
                  </c:pt>
                  <c:pt idx="27">
                    <c:v>6.6744901990244132E-2</c:v>
                  </c:pt>
                  <c:pt idx="28">
                    <c:v>5.5982183514092364E-2</c:v>
                  </c:pt>
                  <c:pt idx="29">
                    <c:v>1.9301087948428965E-2</c:v>
                  </c:pt>
                  <c:pt idx="30">
                    <c:v>0.11012947105346342</c:v>
                  </c:pt>
                  <c:pt idx="31">
                    <c:v>3.5353059994518925E-2</c:v>
                  </c:pt>
                  <c:pt idx="32">
                    <c:v>3.2583799716531019E-2</c:v>
                  </c:pt>
                  <c:pt idx="33">
                    <c:v>8.2032740990576947E-2</c:v>
                  </c:pt>
                  <c:pt idx="34">
                    <c:v>4.4238359506734895E-2</c:v>
                  </c:pt>
                  <c:pt idx="35">
                    <c:v>3.8855783051562516E-2</c:v>
                  </c:pt>
                  <c:pt idx="36">
                    <c:v>4.1103510268231412E-2</c:v>
                  </c:pt>
                  <c:pt idx="37">
                    <c:v>6.6857518593811283E-2</c:v>
                  </c:pt>
                  <c:pt idx="38">
                    <c:v>1.0630561275731141E-2</c:v>
                  </c:pt>
                  <c:pt idx="39">
                    <c:v>5.0577724529732981E-3</c:v>
                  </c:pt>
                  <c:pt idx="40">
                    <c:v>3.9250000000000005E-3</c:v>
                  </c:pt>
                  <c:pt idx="41">
                    <c:v>1.45291075599101E-2</c:v>
                  </c:pt>
                  <c:pt idx="42">
                    <c:v>4.2228034914090815E-2</c:v>
                  </c:pt>
                  <c:pt idx="43">
                    <c:v>6.4325651418446778E-3</c:v>
                  </c:pt>
                  <c:pt idx="44">
                    <c:v>3.7468043348844057E-2</c:v>
                  </c:pt>
                  <c:pt idx="45">
                    <c:v>5.1731606091244414E-3</c:v>
                  </c:pt>
                  <c:pt idx="46">
                    <c:v>6.7796616242592148E-3</c:v>
                  </c:pt>
                  <c:pt idx="47">
                    <c:v>1.6621306163250381E-2</c:v>
                  </c:pt>
                  <c:pt idx="48">
                    <c:v>3.2309659261216594E-2</c:v>
                  </c:pt>
                  <c:pt idx="49">
                    <c:v>2.9650268050246814E-2</c:v>
                  </c:pt>
                  <c:pt idx="50">
                    <c:v>3.4601738874976617E-3</c:v>
                  </c:pt>
                  <c:pt idx="51">
                    <c:v>4.0166140242255798E-3</c:v>
                  </c:pt>
                  <c:pt idx="52">
                    <c:v>6.6347003977012932E-3</c:v>
                  </c:pt>
                  <c:pt idx="53">
                    <c:v>6.4888580061396505E-3</c:v>
                  </c:pt>
                  <c:pt idx="54">
                    <c:v>1.0924078766011992E-2</c:v>
                  </c:pt>
                  <c:pt idx="55">
                    <c:v>4.4552636739503939E-3</c:v>
                  </c:pt>
                  <c:pt idx="56">
                    <c:v>1.921695590576698E-2</c:v>
                  </c:pt>
                  <c:pt idx="57">
                    <c:v>2.5210942432009633E-2</c:v>
                  </c:pt>
                  <c:pt idx="58">
                    <c:v>2.6774023777276282E-2</c:v>
                  </c:pt>
                  <c:pt idx="59">
                    <c:v>1.3157626926227798E-2</c:v>
                  </c:pt>
                  <c:pt idx="60">
                    <c:v>7.686309854999086E-3</c:v>
                  </c:pt>
                  <c:pt idx="61">
                    <c:v>6.5919639524379481E-3</c:v>
                  </c:pt>
                  <c:pt idx="62">
                    <c:v>1.8498330519382447E-2</c:v>
                  </c:pt>
                  <c:pt idx="63">
                    <c:v>4.8034240598121322E-2</c:v>
                  </c:pt>
                  <c:pt idx="64">
                    <c:v>0</c:v>
                  </c:pt>
                  <c:pt idx="65">
                    <c:v>4.8583211491332413E-2</c:v>
                  </c:pt>
                  <c:pt idx="66">
                    <c:v>4.4656043353025573E-2</c:v>
                  </c:pt>
                  <c:pt idx="67">
                    <c:v>1.7506096202078155E-2</c:v>
                  </c:pt>
                  <c:pt idx="68">
                    <c:v>3.4483630941834389E-2</c:v>
                  </c:pt>
                  <c:pt idx="69">
                    <c:v>7.1238280756212927E-2</c:v>
                  </c:pt>
                  <c:pt idx="70">
                    <c:v>5.981625072791974E-2</c:v>
                  </c:pt>
                  <c:pt idx="71">
                    <c:v>3.2300081792259926E-2</c:v>
                  </c:pt>
                  <c:pt idx="72">
                    <c:v>4.9552160552492404E-2</c:v>
                  </c:pt>
                  <c:pt idx="73">
                    <c:v>0.10338100800274817</c:v>
                  </c:pt>
                  <c:pt idx="74">
                    <c:v>0.12665493669578767</c:v>
                  </c:pt>
                  <c:pt idx="75">
                    <c:v>0.10188038949446082</c:v>
                  </c:pt>
                  <c:pt idx="76">
                    <c:v>2.0616686576763292E-2</c:v>
                  </c:pt>
                  <c:pt idx="77">
                    <c:v>9.4686007157678588E-3</c:v>
                  </c:pt>
                  <c:pt idx="78">
                    <c:v>0.123125106005226</c:v>
                  </c:pt>
                  <c:pt idx="79">
                    <c:v>0.14684934041527914</c:v>
                  </c:pt>
                  <c:pt idx="80">
                    <c:v>6.4312343218322132E-2</c:v>
                  </c:pt>
                  <c:pt idx="81">
                    <c:v>0.12193500724901869</c:v>
                  </c:pt>
                  <c:pt idx="82">
                    <c:v>2.1716349792858078E-3</c:v>
                  </c:pt>
                  <c:pt idx="83">
                    <c:v>2.6843450375782689E-3</c:v>
                  </c:pt>
                  <c:pt idx="84">
                    <c:v>7.0447498025963621E-3</c:v>
                  </c:pt>
                  <c:pt idx="85">
                    <c:v>7.3503072471719283E-3</c:v>
                  </c:pt>
                  <c:pt idx="86">
                    <c:v>2.1910013329959621E-2</c:v>
                  </c:pt>
                  <c:pt idx="87">
                    <c:v>3.6837371277836984E-3</c:v>
                  </c:pt>
                  <c:pt idx="88">
                    <c:v>1.1052509863246887E-2</c:v>
                  </c:pt>
                  <c:pt idx="89">
                    <c:v>1.2835789266079561E-2</c:v>
                  </c:pt>
                  <c:pt idx="90">
                    <c:v>5.9057998965598348E-3</c:v>
                  </c:pt>
                  <c:pt idx="91">
                    <c:v>7.155038332151982E-3</c:v>
                  </c:pt>
                  <c:pt idx="92">
                    <c:v>3.0687380310851987E-2</c:v>
                  </c:pt>
                  <c:pt idx="93">
                    <c:v>8.3672664107928008E-3</c:v>
                  </c:pt>
                  <c:pt idx="94">
                    <c:v>3.1762789531327378E-2</c:v>
                  </c:pt>
                  <c:pt idx="95">
                    <c:v>4.0635748219093855E-3</c:v>
                  </c:pt>
                  <c:pt idx="96">
                    <c:v>5.7046291813150117E-3</c:v>
                  </c:pt>
                  <c:pt idx="97">
                    <c:v>1.3046614093897541E-2</c:v>
                  </c:pt>
                  <c:pt idx="98">
                    <c:v>4.3849967762112134E-2</c:v>
                  </c:pt>
                  <c:pt idx="99">
                    <c:v>1.2233224486037161E-2</c:v>
                  </c:pt>
                  <c:pt idx="100">
                    <c:v>3.8030039889436811E-2</c:v>
                  </c:pt>
                  <c:pt idx="101">
                    <c:v>4.713868611002691E-2</c:v>
                  </c:pt>
                  <c:pt idx="102">
                    <c:v>5.3904708235677015E-2</c:v>
                  </c:pt>
                  <c:pt idx="103">
                    <c:v>4.8016477469056913E-2</c:v>
                  </c:pt>
                  <c:pt idx="104">
                    <c:v>4.3164053663523612E-2</c:v>
                  </c:pt>
                  <c:pt idx="105">
                    <c:v>2.7484191450795482E-2</c:v>
                  </c:pt>
                  <c:pt idx="106">
                    <c:v>2.3199016018835739E-3</c:v>
                  </c:pt>
                  <c:pt idx="107">
                    <c:v>2.922243292398579E-3</c:v>
                  </c:pt>
                  <c:pt idx="108">
                    <c:v>2.2903307704982855E-3</c:v>
                  </c:pt>
                  <c:pt idx="109">
                    <c:v>2.4860627380413652E-2</c:v>
                  </c:pt>
                  <c:pt idx="110">
                    <c:v>8.8366520085357662E-3</c:v>
                  </c:pt>
                  <c:pt idx="111">
                    <c:v>8.409033976249777E-3</c:v>
                  </c:pt>
                  <c:pt idx="112">
                    <c:v>5.3499313496927171E-3</c:v>
                  </c:pt>
                  <c:pt idx="113">
                    <c:v>7.160008735681212E-3</c:v>
                  </c:pt>
                  <c:pt idx="114">
                    <c:v>7.7862947566087462E-3</c:v>
                  </c:pt>
                  <c:pt idx="115">
                    <c:v>8.7910737240638331E-3</c:v>
                  </c:pt>
                  <c:pt idx="116">
                    <c:v>1.1082897044587045E-2</c:v>
                  </c:pt>
                  <c:pt idx="117">
                    <c:v>8.6828973516408121E-3</c:v>
                  </c:pt>
                  <c:pt idx="118">
                    <c:v>6.7191039758438481E-3</c:v>
                  </c:pt>
                  <c:pt idx="119">
                    <c:v>1.3988350293707066E-2</c:v>
                  </c:pt>
                  <c:pt idx="120">
                    <c:v>1.8668434858115712E-2</c:v>
                  </c:pt>
                  <c:pt idx="121">
                    <c:v>1.4445180448236386E-2</c:v>
                  </c:pt>
                  <c:pt idx="122">
                    <c:v>1.5986187789931246E-3</c:v>
                  </c:pt>
                  <c:pt idx="123">
                    <c:v>2.962833558811342E-3</c:v>
                  </c:pt>
                  <c:pt idx="124">
                    <c:v>1.8643192932252107E-3</c:v>
                  </c:pt>
                  <c:pt idx="125">
                    <c:v>1.5762138049901524E-3</c:v>
                  </c:pt>
                  <c:pt idx="126">
                    <c:v>1.9543141805397849E-3</c:v>
                  </c:pt>
                  <c:pt idx="127">
                    <c:v>2.4893299988056005E-3</c:v>
                  </c:pt>
                  <c:pt idx="128">
                    <c:v>0</c:v>
                  </c:pt>
                  <c:pt idx="129">
                    <c:v>0</c:v>
                  </c:pt>
                  <c:pt idx="130">
                    <c:v>6.8059328258368492E-3</c:v>
                  </c:pt>
                  <c:pt idx="131">
                    <c:v>2.3815710979379248E-2</c:v>
                  </c:pt>
                  <c:pt idx="132">
                    <c:v>3.3011455349357386E-3</c:v>
                  </c:pt>
                  <c:pt idx="133">
                    <c:v>6.1748338337145924E-3</c:v>
                  </c:pt>
                  <c:pt idx="134">
                    <c:v>1.0188587213729533E-2</c:v>
                  </c:pt>
                  <c:pt idx="135">
                    <c:v>1.3163182654253865E-2</c:v>
                  </c:pt>
                  <c:pt idx="136">
                    <c:v>1.5820861581830863E-2</c:v>
                  </c:pt>
                  <c:pt idx="137">
                    <c:v>3.3545385093704011E-3</c:v>
                  </c:pt>
                  <c:pt idx="138">
                    <c:v>7.5000000000000119E-3</c:v>
                  </c:pt>
                  <c:pt idx="139">
                    <c:v>0</c:v>
                  </c:pt>
                  <c:pt idx="140">
                    <c:v>6.7948814298416337E-3</c:v>
                  </c:pt>
                  <c:pt idx="141">
                    <c:v>5.2103573554271553E-3</c:v>
                  </c:pt>
                  <c:pt idx="142">
                    <c:v>1.4920128942186583E-2</c:v>
                  </c:pt>
                  <c:pt idx="143">
                    <c:v>1.0665291033213901E-2</c:v>
                  </c:pt>
                  <c:pt idx="144">
                    <c:v>5.7763612599949429E-3</c:v>
                  </c:pt>
                  <c:pt idx="145">
                    <c:v>6.8881228188765794E-3</c:v>
                  </c:pt>
                  <c:pt idx="146">
                    <c:v>2.5190476785440431E-2</c:v>
                  </c:pt>
                  <c:pt idx="147">
                    <c:v>2.5430570929172891E-2</c:v>
                  </c:pt>
                  <c:pt idx="148">
                    <c:v>2.4373005650677026E-2</c:v>
                  </c:pt>
                  <c:pt idx="149">
                    <c:v>1.1003468808700621E-2</c:v>
                  </c:pt>
                  <c:pt idx="150">
                    <c:v>2.7800308605169521E-2</c:v>
                  </c:pt>
                  <c:pt idx="151">
                    <c:v>5.8284441169089075E-2</c:v>
                  </c:pt>
                  <c:pt idx="152">
                    <c:v>9.1526078215502502E-2</c:v>
                  </c:pt>
                  <c:pt idx="153">
                    <c:v>0.23745053299315322</c:v>
                  </c:pt>
                  <c:pt idx="154">
                    <c:v>2.9173234840497342E-3</c:v>
                  </c:pt>
                  <c:pt idx="155">
                    <c:v>7.5615494581697971E-3</c:v>
                  </c:pt>
                  <c:pt idx="156">
                    <c:v>2.8743526442496061E-3</c:v>
                  </c:pt>
                  <c:pt idx="157">
                    <c:v>1.6766821058075293E-3</c:v>
                  </c:pt>
                  <c:pt idx="158">
                    <c:v>2.1588856007171472E-3</c:v>
                  </c:pt>
                  <c:pt idx="159">
                    <c:v>1.8178969717401259E-3</c:v>
                  </c:pt>
                  <c:pt idx="160">
                    <c:v>2.2256086453277101E-3</c:v>
                  </c:pt>
                  <c:pt idx="161">
                    <c:v>1.8184335407241223E-3</c:v>
                  </c:pt>
                  <c:pt idx="162">
                    <c:v>3.6106624404085449E-2</c:v>
                  </c:pt>
                  <c:pt idx="163">
                    <c:v>1.5808528549601276E-2</c:v>
                  </c:pt>
                  <c:pt idx="164">
                    <c:v>1.2646672214853782E-2</c:v>
                  </c:pt>
                  <c:pt idx="165">
                    <c:v>2.4517855643211572E-2</c:v>
                  </c:pt>
                  <c:pt idx="166">
                    <c:v>2.2988022581899154E-2</c:v>
                  </c:pt>
                  <c:pt idx="167">
                    <c:v>1.9054537552731579E-2</c:v>
                  </c:pt>
                  <c:pt idx="168">
                    <c:v>7.0487277937099236E-3</c:v>
                  </c:pt>
                  <c:pt idx="169">
                    <c:v>7.168907255569572E-3</c:v>
                  </c:pt>
                  <c:pt idx="170">
                    <c:v>2.5115659447059852E-3</c:v>
                  </c:pt>
                  <c:pt idx="171">
                    <c:v>5.6416903572172501E-3</c:v>
                  </c:pt>
                  <c:pt idx="172">
                    <c:v>2.3162883611032442E-3</c:v>
                  </c:pt>
                  <c:pt idx="173">
                    <c:v>3.8617757524030856E-2</c:v>
                  </c:pt>
                  <c:pt idx="174">
                    <c:v>2.9754244291280867E-3</c:v>
                  </c:pt>
                  <c:pt idx="175">
                    <c:v>2.9227583867893693E-3</c:v>
                  </c:pt>
                  <c:pt idx="176">
                    <c:v>3.2765929489279627E-3</c:v>
                  </c:pt>
                  <c:pt idx="177">
                    <c:v>5.1242214421619312E-3</c:v>
                  </c:pt>
                  <c:pt idx="178">
                    <c:v>7.9657738022644933E-3</c:v>
                  </c:pt>
                  <c:pt idx="179">
                    <c:v>1.6161824432939956E-2</c:v>
                  </c:pt>
                  <c:pt idx="180">
                    <c:v>0.11353950494490236</c:v>
                  </c:pt>
                  <c:pt idx="181">
                    <c:v>1.2982998335597623E-2</c:v>
                  </c:pt>
                  <c:pt idx="182">
                    <c:v>2.8710906230479932E-3</c:v>
                  </c:pt>
                  <c:pt idx="183">
                    <c:v>2.667218021177815E-3</c:v>
                  </c:pt>
                  <c:pt idx="184">
                    <c:v>8.2921039460378942E-3</c:v>
                  </c:pt>
                  <c:pt idx="185">
                    <c:v>2.4952478810422288E-2</c:v>
                  </c:pt>
                </c:numCache>
              </c:numRef>
            </c:plus>
            <c:minus>
              <c:numRef>
                <c:f>'Teoria 1'!$G$2:$G$187</c:f>
                <c:numCache>
                  <c:formatCode>General</c:formatCode>
                  <c:ptCount val="186"/>
                  <c:pt idx="0">
                    <c:v>8.3520169496091243E-3</c:v>
                  </c:pt>
                  <c:pt idx="1">
                    <c:v>1.8578734768900981E-2</c:v>
                  </c:pt>
                  <c:pt idx="2">
                    <c:v>1.0467114752452621E-2</c:v>
                  </c:pt>
                  <c:pt idx="3">
                    <c:v>9.8209943179108777E-3</c:v>
                  </c:pt>
                  <c:pt idx="4">
                    <c:v>1.1902203235316945E-2</c:v>
                  </c:pt>
                  <c:pt idx="5">
                    <c:v>1.0230798929075306E-2</c:v>
                  </c:pt>
                  <c:pt idx="6">
                    <c:v>1.943115128921051E-2</c:v>
                  </c:pt>
                  <c:pt idx="7">
                    <c:v>3.15E-2</c:v>
                  </c:pt>
                  <c:pt idx="8">
                    <c:v>2.7611021345053752E-2</c:v>
                  </c:pt>
                  <c:pt idx="9">
                    <c:v>2.8649110060728414E-2</c:v>
                  </c:pt>
                  <c:pt idx="10">
                    <c:v>0.29197323046841522</c:v>
                  </c:pt>
                  <c:pt idx="11">
                    <c:v>7.6586373361567622E-2</c:v>
                  </c:pt>
                  <c:pt idx="12">
                    <c:v>4.9683876579906881E-2</c:v>
                  </c:pt>
                  <c:pt idx="13">
                    <c:v>5.1753326819188893E-2</c:v>
                  </c:pt>
                  <c:pt idx="14">
                    <c:v>0.19425988742106326</c:v>
                  </c:pt>
                  <c:pt idx="15">
                    <c:v>0.40285432516540715</c:v>
                  </c:pt>
                  <c:pt idx="16">
                    <c:v>2.5749999999999999E-2</c:v>
                  </c:pt>
                  <c:pt idx="17">
                    <c:v>2.325E-2</c:v>
                  </c:pt>
                  <c:pt idx="18">
                    <c:v>2.3999999999999997E-2</c:v>
                  </c:pt>
                  <c:pt idx="19">
                    <c:v>0.18500000000000025</c:v>
                  </c:pt>
                  <c:pt idx="20">
                    <c:v>1.0701440609966665E-2</c:v>
                  </c:pt>
                  <c:pt idx="21">
                    <c:v>2.2198086627415001E-2</c:v>
                  </c:pt>
                  <c:pt idx="22">
                    <c:v>1.3549310392272038E-2</c:v>
                  </c:pt>
                  <c:pt idx="23">
                    <c:v>6.4638514910396652E-3</c:v>
                  </c:pt>
                  <c:pt idx="24">
                    <c:v>7.1439767540644114E-3</c:v>
                  </c:pt>
                  <c:pt idx="25">
                    <c:v>2.0700474698661948E-2</c:v>
                  </c:pt>
                  <c:pt idx="26">
                    <c:v>1.9844318109101703E-2</c:v>
                  </c:pt>
                  <c:pt idx="27">
                    <c:v>6.6744901990244132E-2</c:v>
                  </c:pt>
                  <c:pt idx="28">
                    <c:v>5.5982183514092364E-2</c:v>
                  </c:pt>
                  <c:pt idx="29">
                    <c:v>1.9301087948428965E-2</c:v>
                  </c:pt>
                  <c:pt idx="30">
                    <c:v>0.11012947105346342</c:v>
                  </c:pt>
                  <c:pt idx="31">
                    <c:v>3.5353059994518925E-2</c:v>
                  </c:pt>
                  <c:pt idx="32">
                    <c:v>3.2583799716531019E-2</c:v>
                  </c:pt>
                  <c:pt idx="33">
                    <c:v>8.2032740990576947E-2</c:v>
                  </c:pt>
                  <c:pt idx="34">
                    <c:v>4.4238359506734895E-2</c:v>
                  </c:pt>
                  <c:pt idx="35">
                    <c:v>3.8855783051562516E-2</c:v>
                  </c:pt>
                  <c:pt idx="36">
                    <c:v>4.1103510268231412E-2</c:v>
                  </c:pt>
                  <c:pt idx="37">
                    <c:v>6.6857518593811283E-2</c:v>
                  </c:pt>
                  <c:pt idx="38">
                    <c:v>1.0630561275731141E-2</c:v>
                  </c:pt>
                  <c:pt idx="39">
                    <c:v>5.0577724529732981E-3</c:v>
                  </c:pt>
                  <c:pt idx="40">
                    <c:v>3.9250000000000005E-3</c:v>
                  </c:pt>
                  <c:pt idx="41">
                    <c:v>1.45291075599101E-2</c:v>
                  </c:pt>
                  <c:pt idx="42">
                    <c:v>4.2228034914090815E-2</c:v>
                  </c:pt>
                  <c:pt idx="43">
                    <c:v>6.4325651418446778E-3</c:v>
                  </c:pt>
                  <c:pt idx="44">
                    <c:v>3.7468043348844057E-2</c:v>
                  </c:pt>
                  <c:pt idx="45">
                    <c:v>5.1731606091244414E-3</c:v>
                  </c:pt>
                  <c:pt idx="46">
                    <c:v>6.7796616242592148E-3</c:v>
                  </c:pt>
                  <c:pt idx="47">
                    <c:v>1.6621306163250381E-2</c:v>
                  </c:pt>
                  <c:pt idx="48">
                    <c:v>3.2309659261216594E-2</c:v>
                  </c:pt>
                  <c:pt idx="49">
                    <c:v>2.9650268050246814E-2</c:v>
                  </c:pt>
                  <c:pt idx="50">
                    <c:v>3.4601738874976617E-3</c:v>
                  </c:pt>
                  <c:pt idx="51">
                    <c:v>4.0166140242255798E-3</c:v>
                  </c:pt>
                  <c:pt idx="52">
                    <c:v>6.6347003977012932E-3</c:v>
                  </c:pt>
                  <c:pt idx="53">
                    <c:v>6.4888580061396505E-3</c:v>
                  </c:pt>
                  <c:pt idx="54">
                    <c:v>1.0924078766011992E-2</c:v>
                  </c:pt>
                  <c:pt idx="55">
                    <c:v>4.4552636739503939E-3</c:v>
                  </c:pt>
                  <c:pt idx="56">
                    <c:v>1.921695590576698E-2</c:v>
                  </c:pt>
                  <c:pt idx="57">
                    <c:v>2.5210942432009633E-2</c:v>
                  </c:pt>
                  <c:pt idx="58">
                    <c:v>2.6774023777276282E-2</c:v>
                  </c:pt>
                  <c:pt idx="59">
                    <c:v>1.3157626926227798E-2</c:v>
                  </c:pt>
                  <c:pt idx="60">
                    <c:v>7.686309854999086E-3</c:v>
                  </c:pt>
                  <c:pt idx="61">
                    <c:v>6.5919639524379481E-3</c:v>
                  </c:pt>
                  <c:pt idx="62">
                    <c:v>1.8498330519382447E-2</c:v>
                  </c:pt>
                  <c:pt idx="63">
                    <c:v>4.8034240598121322E-2</c:v>
                  </c:pt>
                  <c:pt idx="64">
                    <c:v>0</c:v>
                  </c:pt>
                  <c:pt idx="65">
                    <c:v>4.8583211491332413E-2</c:v>
                  </c:pt>
                  <c:pt idx="66">
                    <c:v>4.4656043353025573E-2</c:v>
                  </c:pt>
                  <c:pt idx="67">
                    <c:v>1.7506096202078155E-2</c:v>
                  </c:pt>
                  <c:pt idx="68">
                    <c:v>3.4483630941834389E-2</c:v>
                  </c:pt>
                  <c:pt idx="69">
                    <c:v>7.1238280756212927E-2</c:v>
                  </c:pt>
                  <c:pt idx="70">
                    <c:v>5.981625072791974E-2</c:v>
                  </c:pt>
                  <c:pt idx="71">
                    <c:v>3.2300081792259926E-2</c:v>
                  </c:pt>
                  <c:pt idx="72">
                    <c:v>4.9552160552492404E-2</c:v>
                  </c:pt>
                  <c:pt idx="73">
                    <c:v>0.10338100800274817</c:v>
                  </c:pt>
                  <c:pt idx="74">
                    <c:v>0.12665493669578767</c:v>
                  </c:pt>
                  <c:pt idx="75">
                    <c:v>0.10188038949446082</c:v>
                  </c:pt>
                  <c:pt idx="76">
                    <c:v>2.0616686576763292E-2</c:v>
                  </c:pt>
                  <c:pt idx="77">
                    <c:v>9.4686007157678588E-3</c:v>
                  </c:pt>
                  <c:pt idx="78">
                    <c:v>0.123125106005226</c:v>
                  </c:pt>
                  <c:pt idx="79">
                    <c:v>0.14684934041527914</c:v>
                  </c:pt>
                  <c:pt idx="80">
                    <c:v>6.4312343218322132E-2</c:v>
                  </c:pt>
                  <c:pt idx="81">
                    <c:v>0.12193500724901869</c:v>
                  </c:pt>
                  <c:pt idx="82">
                    <c:v>2.1716349792858078E-3</c:v>
                  </c:pt>
                  <c:pt idx="83">
                    <c:v>2.6843450375782689E-3</c:v>
                  </c:pt>
                  <c:pt idx="84">
                    <c:v>7.0447498025963621E-3</c:v>
                  </c:pt>
                  <c:pt idx="85">
                    <c:v>7.3503072471719283E-3</c:v>
                  </c:pt>
                  <c:pt idx="86">
                    <c:v>2.1910013329959621E-2</c:v>
                  </c:pt>
                  <c:pt idx="87">
                    <c:v>3.6837371277836984E-3</c:v>
                  </c:pt>
                  <c:pt idx="88">
                    <c:v>1.1052509863246887E-2</c:v>
                  </c:pt>
                  <c:pt idx="89">
                    <c:v>1.2835789266079561E-2</c:v>
                  </c:pt>
                  <c:pt idx="90">
                    <c:v>5.9057998965598348E-3</c:v>
                  </c:pt>
                  <c:pt idx="91">
                    <c:v>7.155038332151982E-3</c:v>
                  </c:pt>
                  <c:pt idx="92">
                    <c:v>3.0687380310851987E-2</c:v>
                  </c:pt>
                  <c:pt idx="93">
                    <c:v>8.3672664107928008E-3</c:v>
                  </c:pt>
                  <c:pt idx="94">
                    <c:v>3.1762789531327378E-2</c:v>
                  </c:pt>
                  <c:pt idx="95">
                    <c:v>4.0635748219093855E-3</c:v>
                  </c:pt>
                  <c:pt idx="96">
                    <c:v>5.7046291813150117E-3</c:v>
                  </c:pt>
                  <c:pt idx="97">
                    <c:v>1.3046614093897541E-2</c:v>
                  </c:pt>
                  <c:pt idx="98">
                    <c:v>4.3849967762112134E-2</c:v>
                  </c:pt>
                  <c:pt idx="99">
                    <c:v>1.2233224486037161E-2</c:v>
                  </c:pt>
                  <c:pt idx="100">
                    <c:v>3.8030039889436811E-2</c:v>
                  </c:pt>
                  <c:pt idx="101">
                    <c:v>4.713868611002691E-2</c:v>
                  </c:pt>
                  <c:pt idx="102">
                    <c:v>5.3904708235677015E-2</c:v>
                  </c:pt>
                  <c:pt idx="103">
                    <c:v>4.8016477469056913E-2</c:v>
                  </c:pt>
                  <c:pt idx="104">
                    <c:v>4.3164053663523612E-2</c:v>
                  </c:pt>
                  <c:pt idx="105">
                    <c:v>2.7484191450795482E-2</c:v>
                  </c:pt>
                  <c:pt idx="106">
                    <c:v>2.3199016018835739E-3</c:v>
                  </c:pt>
                  <c:pt idx="107">
                    <c:v>2.922243292398579E-3</c:v>
                  </c:pt>
                  <c:pt idx="108">
                    <c:v>2.2903307704982855E-3</c:v>
                  </c:pt>
                  <c:pt idx="109">
                    <c:v>2.4860627380413652E-2</c:v>
                  </c:pt>
                  <c:pt idx="110">
                    <c:v>8.8366520085357662E-3</c:v>
                  </c:pt>
                  <c:pt idx="111">
                    <c:v>8.409033976249777E-3</c:v>
                  </c:pt>
                  <c:pt idx="112">
                    <c:v>5.3499313496927171E-3</c:v>
                  </c:pt>
                  <c:pt idx="113">
                    <c:v>7.160008735681212E-3</c:v>
                  </c:pt>
                  <c:pt idx="114">
                    <c:v>7.7862947566087462E-3</c:v>
                  </c:pt>
                  <c:pt idx="115">
                    <c:v>8.7910737240638331E-3</c:v>
                  </c:pt>
                  <c:pt idx="116">
                    <c:v>1.1082897044587045E-2</c:v>
                  </c:pt>
                  <c:pt idx="117">
                    <c:v>8.6828973516408121E-3</c:v>
                  </c:pt>
                  <c:pt idx="118">
                    <c:v>6.7191039758438481E-3</c:v>
                  </c:pt>
                  <c:pt idx="119">
                    <c:v>1.3988350293707066E-2</c:v>
                  </c:pt>
                  <c:pt idx="120">
                    <c:v>1.8668434858115712E-2</c:v>
                  </c:pt>
                  <c:pt idx="121">
                    <c:v>1.4445180448236386E-2</c:v>
                  </c:pt>
                  <c:pt idx="122">
                    <c:v>1.5986187789931246E-3</c:v>
                  </c:pt>
                  <c:pt idx="123">
                    <c:v>2.962833558811342E-3</c:v>
                  </c:pt>
                  <c:pt idx="124">
                    <c:v>1.8643192932252107E-3</c:v>
                  </c:pt>
                  <c:pt idx="125">
                    <c:v>1.5762138049901524E-3</c:v>
                  </c:pt>
                  <c:pt idx="126">
                    <c:v>1.9543141805397849E-3</c:v>
                  </c:pt>
                  <c:pt idx="127">
                    <c:v>2.4893299988056005E-3</c:v>
                  </c:pt>
                  <c:pt idx="128">
                    <c:v>0</c:v>
                  </c:pt>
                  <c:pt idx="129">
                    <c:v>0</c:v>
                  </c:pt>
                  <c:pt idx="130">
                    <c:v>6.8059328258368492E-3</c:v>
                  </c:pt>
                  <c:pt idx="131">
                    <c:v>2.3815710979379248E-2</c:v>
                  </c:pt>
                  <c:pt idx="132">
                    <c:v>3.3011455349357386E-3</c:v>
                  </c:pt>
                  <c:pt idx="133">
                    <c:v>6.1748338337145924E-3</c:v>
                  </c:pt>
                  <c:pt idx="134">
                    <c:v>1.0188587213729533E-2</c:v>
                  </c:pt>
                  <c:pt idx="135">
                    <c:v>1.3163182654253865E-2</c:v>
                  </c:pt>
                  <c:pt idx="136">
                    <c:v>1.5820861581830863E-2</c:v>
                  </c:pt>
                  <c:pt idx="137">
                    <c:v>3.3545385093704011E-3</c:v>
                  </c:pt>
                  <c:pt idx="138">
                    <c:v>7.5000000000000119E-3</c:v>
                  </c:pt>
                  <c:pt idx="139">
                    <c:v>0</c:v>
                  </c:pt>
                  <c:pt idx="140">
                    <c:v>6.7948814298416337E-3</c:v>
                  </c:pt>
                  <c:pt idx="141">
                    <c:v>5.2103573554271553E-3</c:v>
                  </c:pt>
                  <c:pt idx="142">
                    <c:v>1.4920128942186583E-2</c:v>
                  </c:pt>
                  <c:pt idx="143">
                    <c:v>1.0665291033213901E-2</c:v>
                  </c:pt>
                  <c:pt idx="144">
                    <c:v>5.7763612599949429E-3</c:v>
                  </c:pt>
                  <c:pt idx="145">
                    <c:v>6.8881228188765794E-3</c:v>
                  </c:pt>
                  <c:pt idx="146">
                    <c:v>2.5190476785440431E-2</c:v>
                  </c:pt>
                  <c:pt idx="147">
                    <c:v>2.5430570929172891E-2</c:v>
                  </c:pt>
                  <c:pt idx="148">
                    <c:v>2.4373005650677026E-2</c:v>
                  </c:pt>
                  <c:pt idx="149">
                    <c:v>1.1003468808700621E-2</c:v>
                  </c:pt>
                  <c:pt idx="150">
                    <c:v>2.7800308605169521E-2</c:v>
                  </c:pt>
                  <c:pt idx="151">
                    <c:v>5.8284441169089075E-2</c:v>
                  </c:pt>
                  <c:pt idx="152">
                    <c:v>9.1526078215502502E-2</c:v>
                  </c:pt>
                  <c:pt idx="153">
                    <c:v>0.23745053299315322</c:v>
                  </c:pt>
                  <c:pt idx="154">
                    <c:v>2.9173234840497342E-3</c:v>
                  </c:pt>
                  <c:pt idx="155">
                    <c:v>7.5615494581697971E-3</c:v>
                  </c:pt>
                  <c:pt idx="156">
                    <c:v>2.8743526442496061E-3</c:v>
                  </c:pt>
                  <c:pt idx="157">
                    <c:v>1.6766821058075293E-3</c:v>
                  </c:pt>
                  <c:pt idx="158">
                    <c:v>2.1588856007171472E-3</c:v>
                  </c:pt>
                  <c:pt idx="159">
                    <c:v>1.8178969717401259E-3</c:v>
                  </c:pt>
                  <c:pt idx="160">
                    <c:v>2.2256086453277101E-3</c:v>
                  </c:pt>
                  <c:pt idx="161">
                    <c:v>1.8184335407241223E-3</c:v>
                  </c:pt>
                  <c:pt idx="162">
                    <c:v>3.6106624404085449E-2</c:v>
                  </c:pt>
                  <c:pt idx="163">
                    <c:v>1.5808528549601276E-2</c:v>
                  </c:pt>
                  <c:pt idx="164">
                    <c:v>1.2646672214853782E-2</c:v>
                  </c:pt>
                  <c:pt idx="165">
                    <c:v>2.4517855643211572E-2</c:v>
                  </c:pt>
                  <c:pt idx="166">
                    <c:v>2.2988022581899154E-2</c:v>
                  </c:pt>
                  <c:pt idx="167">
                    <c:v>1.9054537552731579E-2</c:v>
                  </c:pt>
                  <c:pt idx="168">
                    <c:v>7.0487277937099236E-3</c:v>
                  </c:pt>
                  <c:pt idx="169">
                    <c:v>7.168907255569572E-3</c:v>
                  </c:pt>
                  <c:pt idx="170">
                    <c:v>2.5115659447059852E-3</c:v>
                  </c:pt>
                  <c:pt idx="171">
                    <c:v>5.6416903572172501E-3</c:v>
                  </c:pt>
                  <c:pt idx="172">
                    <c:v>2.3162883611032442E-3</c:v>
                  </c:pt>
                  <c:pt idx="173">
                    <c:v>3.8617757524030856E-2</c:v>
                  </c:pt>
                  <c:pt idx="174">
                    <c:v>2.9754244291280867E-3</c:v>
                  </c:pt>
                  <c:pt idx="175">
                    <c:v>2.9227583867893693E-3</c:v>
                  </c:pt>
                  <c:pt idx="176">
                    <c:v>3.2765929489279627E-3</c:v>
                  </c:pt>
                  <c:pt idx="177">
                    <c:v>5.1242214421619312E-3</c:v>
                  </c:pt>
                  <c:pt idx="178">
                    <c:v>7.9657738022644933E-3</c:v>
                  </c:pt>
                  <c:pt idx="179">
                    <c:v>1.6161824432939956E-2</c:v>
                  </c:pt>
                  <c:pt idx="180">
                    <c:v>0.11353950494490236</c:v>
                  </c:pt>
                  <c:pt idx="181">
                    <c:v>1.2982998335597623E-2</c:v>
                  </c:pt>
                  <c:pt idx="182">
                    <c:v>2.8710906230479932E-3</c:v>
                  </c:pt>
                  <c:pt idx="183">
                    <c:v>2.667218021177815E-3</c:v>
                  </c:pt>
                  <c:pt idx="184">
                    <c:v>8.2921039460378942E-3</c:v>
                  </c:pt>
                  <c:pt idx="185">
                    <c:v>2.4952478810422288E-2</c:v>
                  </c:pt>
                </c:numCache>
              </c:numRef>
            </c:minus>
            <c:spPr>
              <a:noFill/>
              <a:ln w="19050" cap="flat" cmpd="sng" algn="ctr">
                <a:solidFill>
                  <a:schemeClr val="tx1">
                    <a:lumMod val="65000"/>
                    <a:lumOff val="35000"/>
                  </a:schemeClr>
                </a:solidFill>
                <a:round/>
              </a:ln>
              <a:effectLst/>
            </c:spPr>
          </c:errBars>
          <c:errBars>
            <c:errDir val="x"/>
            <c:errBarType val="both"/>
            <c:errValType val="cust"/>
            <c:noEndCap val="0"/>
            <c:plus>
              <c:numRef>
                <c:f>'Teoria 1'!$M$2:$M$187</c:f>
                <c:numCache>
                  <c:formatCode>General</c:formatCode>
                  <c:ptCount val="186"/>
                  <c:pt idx="0">
                    <c:v>3.8670000000000076E-3</c:v>
                  </c:pt>
                  <c:pt idx="1">
                    <c:v>3.9785000000000046E-3</c:v>
                  </c:pt>
                  <c:pt idx="2">
                    <c:v>4.9615000000000024E-3</c:v>
                  </c:pt>
                  <c:pt idx="3">
                    <c:v>6.1965000000000024E-3</c:v>
                  </c:pt>
                  <c:pt idx="4">
                    <c:v>7.5365000000000041E-3</c:v>
                  </c:pt>
                  <c:pt idx="5">
                    <c:v>1.3035500000000005E-2</c:v>
                  </c:pt>
                  <c:pt idx="6">
                    <c:v>1.0490500000000035E-2</c:v>
                  </c:pt>
                  <c:pt idx="7">
                    <c:v>1.153800000000002E-2</c:v>
                  </c:pt>
                  <c:pt idx="8">
                    <c:v>1.3566499999999981E-2</c:v>
                  </c:pt>
                  <c:pt idx="9">
                    <c:v>1.6013500000000021E-2</c:v>
                  </c:pt>
                  <c:pt idx="10">
                    <c:v>2.4176000000000031E-2</c:v>
                  </c:pt>
                  <c:pt idx="11">
                    <c:v>1.7212499999999992E-2</c:v>
                  </c:pt>
                  <c:pt idx="12">
                    <c:v>1.7351999999999979E-2</c:v>
                  </c:pt>
                  <c:pt idx="13">
                    <c:v>1.9388999999999993E-2</c:v>
                  </c:pt>
                  <c:pt idx="14">
                    <c:v>2.2236500000000051E-2</c:v>
                  </c:pt>
                  <c:pt idx="15">
                    <c:v>7.367849999999998E-2</c:v>
                  </c:pt>
                  <c:pt idx="16">
                    <c:v>4.6375500000000007E-2</c:v>
                  </c:pt>
                  <c:pt idx="17">
                    <c:v>4.1845999999999967E-2</c:v>
                  </c:pt>
                  <c:pt idx="18">
                    <c:v>4.3250500000000025E-2</c:v>
                  </c:pt>
                  <c:pt idx="19">
                    <c:v>4.7168000000000022E-2</c:v>
                  </c:pt>
                  <c:pt idx="20">
                    <c:v>2.8134999999999992E-3</c:v>
                  </c:pt>
                  <c:pt idx="21">
                    <c:v>2.7384999999999992E-3</c:v>
                  </c:pt>
                  <c:pt idx="22">
                    <c:v>3.3159999999999995E-3</c:v>
                  </c:pt>
                  <c:pt idx="23">
                    <c:v>4.0824999999999993E-3</c:v>
                  </c:pt>
                  <c:pt idx="24">
                    <c:v>4.9305000000000147E-3</c:v>
                  </c:pt>
                  <c:pt idx="25">
                    <c:v>8.3425000000000235E-3</c:v>
                  </c:pt>
                  <c:pt idx="26">
                    <c:v>6.4449999999999924E-3</c:v>
                  </c:pt>
                  <c:pt idx="27">
                    <c:v>6.8765000000000171E-3</c:v>
                  </c:pt>
                  <c:pt idx="28">
                    <c:v>7.9400000000000182E-3</c:v>
                  </c:pt>
                  <c:pt idx="29">
                    <c:v>9.2745000000000067E-3</c:v>
                  </c:pt>
                  <c:pt idx="30">
                    <c:v>1.6337999999999991E-2</c:v>
                  </c:pt>
                  <c:pt idx="31">
                    <c:v>1.1353000000000005E-2</c:v>
                  </c:pt>
                  <c:pt idx="32">
                    <c:v>1.1199999999999976E-2</c:v>
                  </c:pt>
                  <c:pt idx="33">
                    <c:v>1.2328499999999992E-2</c:v>
                  </c:pt>
                  <c:pt idx="34">
                    <c:v>1.4005500000000009E-2</c:v>
                  </c:pt>
                  <c:pt idx="35">
                    <c:v>2.4335000000000016E-3</c:v>
                  </c:pt>
                  <c:pt idx="36">
                    <c:v>2.2780000000000035E-3</c:v>
                  </c:pt>
                  <c:pt idx="37">
                    <c:v>2.6900000000000058E-3</c:v>
                  </c:pt>
                  <c:pt idx="38">
                    <c:v>3.2655000000000036E-3</c:v>
                  </c:pt>
                  <c:pt idx="39">
                    <c:v>3.9140000000000008E-3</c:v>
                  </c:pt>
                  <c:pt idx="40">
                    <c:v>7.0685000000000114E-3</c:v>
                  </c:pt>
                  <c:pt idx="41">
                    <c:v>5.334499999999999E-3</c:v>
                  </c:pt>
                  <c:pt idx="42">
                    <c:v>5.5810000000000148E-3</c:v>
                  </c:pt>
                  <c:pt idx="43">
                    <c:v>6.3605000000000094E-3</c:v>
                  </c:pt>
                  <c:pt idx="44">
                    <c:v>7.3705000000000107E-3</c:v>
                  </c:pt>
                  <c:pt idx="45">
                    <c:v>2.2835000000000095E-3</c:v>
                  </c:pt>
                  <c:pt idx="46">
                    <c:v>2.0920000000000001E-3</c:v>
                  </c:pt>
                  <c:pt idx="47">
                    <c:v>2.4295000000000011E-3</c:v>
                  </c:pt>
                  <c:pt idx="48">
                    <c:v>2.919999999999999E-3</c:v>
                  </c:pt>
                  <c:pt idx="49">
                    <c:v>3.48000000000001E-3</c:v>
                  </c:pt>
                  <c:pt idx="50">
                    <c:v>1.4025000000000021E-3</c:v>
                  </c:pt>
                  <c:pt idx="51">
                    <c:v>1.6199999999999999E-3</c:v>
                  </c:pt>
                  <c:pt idx="52">
                    <c:v>2.0844999999999995E-3</c:v>
                  </c:pt>
                  <c:pt idx="53">
                    <c:v>2.6290000000000011E-3</c:v>
                  </c:pt>
                  <c:pt idx="54">
                    <c:v>3.20900000000001E-3</c:v>
                  </c:pt>
                  <c:pt idx="55">
                    <c:v>3.8070000000000109E-3</c:v>
                  </c:pt>
                  <c:pt idx="56">
                    <c:v>4.4145000000000018E-3</c:v>
                  </c:pt>
                  <c:pt idx="57">
                    <c:v>5.0274999999999972E-3</c:v>
                  </c:pt>
                  <c:pt idx="58">
                    <c:v>5.2299999999999994E-3</c:v>
                  </c:pt>
                  <c:pt idx="59">
                    <c:v>4.4830000000000139E-3</c:v>
                  </c:pt>
                  <c:pt idx="60">
                    <c:v>5.0689999999999971E-3</c:v>
                  </c:pt>
                  <c:pt idx="61">
                    <c:v>6.0265000000000084E-3</c:v>
                  </c:pt>
                  <c:pt idx="62">
                    <c:v>7.1465000000000079E-3</c:v>
                  </c:pt>
                  <c:pt idx="63">
                    <c:v>8.3500000000000241E-3</c:v>
                  </c:pt>
                  <c:pt idx="64">
                    <c:v>9.6005000000000066E-3</c:v>
                  </c:pt>
                  <c:pt idx="65">
                    <c:v>1.0877999999999994E-2</c:v>
                  </c:pt>
                  <c:pt idx="66">
                    <c:v>1.0127499999999999E-2</c:v>
                  </c:pt>
                  <c:pt idx="67">
                    <c:v>7.4890000000000295E-3</c:v>
                  </c:pt>
                  <c:pt idx="68">
                    <c:v>7.7215000000000113E-3</c:v>
                  </c:pt>
                  <c:pt idx="69">
                    <c:v>8.7220000000000023E-3</c:v>
                  </c:pt>
                  <c:pt idx="70">
                    <c:v>1.0053999999999978E-2</c:v>
                  </c:pt>
                  <c:pt idx="71">
                    <c:v>1.1558999999999979E-2</c:v>
                  </c:pt>
                  <c:pt idx="72">
                    <c:v>1.3163000000000025E-2</c:v>
                  </c:pt>
                  <c:pt idx="73">
                    <c:v>1.4828500000000041E-2</c:v>
                  </c:pt>
                  <c:pt idx="74">
                    <c:v>3.2139499999999994E-2</c:v>
                  </c:pt>
                  <c:pt idx="75">
                    <c:v>2.0579500000000001E-2</c:v>
                  </c:pt>
                  <c:pt idx="76">
                    <c:v>1.8837500000000021E-2</c:v>
                  </c:pt>
                  <c:pt idx="77">
                    <c:v>1.9645500000000017E-2</c:v>
                  </c:pt>
                  <c:pt idx="78">
                    <c:v>2.1534000000000001E-2</c:v>
                  </c:pt>
                  <c:pt idx="79">
                    <c:v>2.3991499999999978E-2</c:v>
                  </c:pt>
                  <c:pt idx="80">
                    <c:v>2.6783000000000012E-2</c:v>
                  </c:pt>
                  <c:pt idx="81">
                    <c:v>2.9784499999999978E-2</c:v>
                  </c:pt>
                  <c:pt idx="82">
                    <c:v>1.0425000000000022E-3</c:v>
                  </c:pt>
                  <c:pt idx="83">
                    <c:v>1.1290000000000017E-3</c:v>
                  </c:pt>
                  <c:pt idx="84">
                    <c:v>1.410500000000002E-3</c:v>
                  </c:pt>
                  <c:pt idx="85">
                    <c:v>1.7550000000000018E-3</c:v>
                  </c:pt>
                  <c:pt idx="86">
                    <c:v>2.1275000000000092E-3</c:v>
                  </c:pt>
                  <c:pt idx="87">
                    <c:v>2.5150000000000012E-3</c:v>
                  </c:pt>
                  <c:pt idx="88">
                    <c:v>2.9115000000000052E-3</c:v>
                  </c:pt>
                  <c:pt idx="89">
                    <c:v>3.3120000000000024E-3</c:v>
                  </c:pt>
                  <c:pt idx="90">
                    <c:v>3.3935000000000063E-3</c:v>
                  </c:pt>
                  <c:pt idx="91">
                    <c:v>2.7710000000000052E-3</c:v>
                  </c:pt>
                  <c:pt idx="92">
                    <c:v>3.0354999999999991E-3</c:v>
                  </c:pt>
                  <c:pt idx="93">
                    <c:v>3.5435000000000058E-3</c:v>
                  </c:pt>
                  <c:pt idx="94">
                    <c:v>4.1595000000000035E-3</c:v>
                  </c:pt>
                  <c:pt idx="95">
                    <c:v>4.8315000000000033E-3</c:v>
                  </c:pt>
                  <c:pt idx="96">
                    <c:v>5.5359999999999993E-3</c:v>
                  </c:pt>
                  <c:pt idx="97">
                    <c:v>6.2595000000000098E-3</c:v>
                  </c:pt>
                  <c:pt idx="98">
                    <c:v>6.8979999999999883E-3</c:v>
                  </c:pt>
                  <c:pt idx="99">
                    <c:v>4.9585000000000072E-3</c:v>
                  </c:pt>
                  <c:pt idx="100">
                    <c:v>4.9955000000000103E-3</c:v>
                  </c:pt>
                  <c:pt idx="101">
                    <c:v>5.5575000000000069E-3</c:v>
                  </c:pt>
                  <c:pt idx="102">
                    <c:v>6.3465000000000136E-3</c:v>
                  </c:pt>
                  <c:pt idx="103">
                    <c:v>7.2545000000000014E-3</c:v>
                  </c:pt>
                  <c:pt idx="104">
                    <c:v>8.2319999999999893E-3</c:v>
                  </c:pt>
                  <c:pt idx="105">
                    <c:v>9.2515000000000097E-3</c:v>
                  </c:pt>
                  <c:pt idx="106">
                    <c:v>9.1350000000000263E-4</c:v>
                  </c:pt>
                  <c:pt idx="107">
                    <c:v>9.4600000000000229E-4</c:v>
                  </c:pt>
                  <c:pt idx="108">
                    <c:v>1.152500000000001E-3</c:v>
                  </c:pt>
                  <c:pt idx="109">
                    <c:v>1.4150000000000013E-3</c:v>
                  </c:pt>
                  <c:pt idx="110">
                    <c:v>1.7035000000000021E-3</c:v>
                  </c:pt>
                  <c:pt idx="111">
                    <c:v>2.0055000000000012E-3</c:v>
                  </c:pt>
                  <c:pt idx="112">
                    <c:v>2.3159999999999986E-3</c:v>
                  </c:pt>
                  <c:pt idx="113">
                    <c:v>2.6310000000000014E-3</c:v>
                  </c:pt>
                  <c:pt idx="114">
                    <c:v>2.8964999999999998E-3</c:v>
                  </c:pt>
                  <c:pt idx="115">
                    <c:v>2.3020000000000041E-3</c:v>
                  </c:pt>
                  <c:pt idx="116">
                    <c:v>2.4694999999999995E-3</c:v>
                  </c:pt>
                  <c:pt idx="117">
                    <c:v>2.8460000000000013E-3</c:v>
                  </c:pt>
                  <c:pt idx="118">
                    <c:v>3.314499999999998E-3</c:v>
                  </c:pt>
                  <c:pt idx="119">
                    <c:v>3.8320000000000021E-3</c:v>
                  </c:pt>
                  <c:pt idx="120">
                    <c:v>4.3779999999999999E-3</c:v>
                  </c:pt>
                  <c:pt idx="121">
                    <c:v>4.941000000000014E-3</c:v>
                  </c:pt>
                  <c:pt idx="122">
                    <c:v>8.6350000000000066E-4</c:v>
                  </c:pt>
                  <c:pt idx="123">
                    <c:v>8.7250000000000066E-4</c:v>
                  </c:pt>
                  <c:pt idx="124">
                    <c:v>1.0450000000000021E-3</c:v>
                  </c:pt>
                  <c:pt idx="125">
                    <c:v>1.2705000000000021E-3</c:v>
                  </c:pt>
                  <c:pt idx="126">
                    <c:v>1.5214999999999979E-3</c:v>
                  </c:pt>
                  <c:pt idx="127">
                    <c:v>1.7854999999999989E-3</c:v>
                  </c:pt>
                  <c:pt idx="128">
                    <c:v>2.0580000000000012E-3</c:v>
                  </c:pt>
                  <c:pt idx="129">
                    <c:v>2.3350000000000003E-3</c:v>
                  </c:pt>
                  <c:pt idx="130">
                    <c:v>7.9800000000000205E-4</c:v>
                  </c:pt>
                  <c:pt idx="131">
                    <c:v>8.7250000000000066E-4</c:v>
                  </c:pt>
                  <c:pt idx="132">
                    <c:v>1.0710000000000021E-3</c:v>
                  </c:pt>
                  <c:pt idx="133">
                    <c:v>1.3135000000000024E-3</c:v>
                  </c:pt>
                  <c:pt idx="134">
                    <c:v>1.5785000000000022E-3</c:v>
                  </c:pt>
                  <c:pt idx="135">
                    <c:v>1.8554999999999995E-3</c:v>
                  </c:pt>
                  <c:pt idx="136">
                    <c:v>2.1399999999999995E-3</c:v>
                  </c:pt>
                  <c:pt idx="137">
                    <c:v>2.4294999999999976E-3</c:v>
                  </c:pt>
                  <c:pt idx="138">
                    <c:v>1.8465000000000046E-3</c:v>
                  </c:pt>
                  <c:pt idx="139">
                    <c:v>1.5805000000000042E-3</c:v>
                  </c:pt>
                  <c:pt idx="140">
                    <c:v>1.7469999999999986E-3</c:v>
                  </c:pt>
                  <c:pt idx="141">
                    <c:v>2.0345000000000016E-3</c:v>
                  </c:pt>
                  <c:pt idx="142">
                    <c:v>2.3785000000000052E-3</c:v>
                  </c:pt>
                  <c:pt idx="143">
                    <c:v>2.7535000000000046E-3</c:v>
                  </c:pt>
                  <c:pt idx="144">
                    <c:v>3.1475000000000058E-3</c:v>
                  </c:pt>
                  <c:pt idx="145">
                    <c:v>3.5525000000000044E-3</c:v>
                  </c:pt>
                  <c:pt idx="146">
                    <c:v>6.8105000000000014E-3</c:v>
                  </c:pt>
                  <c:pt idx="147">
                    <c:v>4.6425000000000008E-3</c:v>
                  </c:pt>
                  <c:pt idx="148">
                    <c:v>4.4480000000000118E-3</c:v>
                  </c:pt>
                  <c:pt idx="149">
                    <c:v>4.7635000000000004E-3</c:v>
                  </c:pt>
                  <c:pt idx="150">
                    <c:v>5.2974999999999984E-3</c:v>
                  </c:pt>
                  <c:pt idx="151">
                    <c:v>5.948500000000018E-3</c:v>
                  </c:pt>
                  <c:pt idx="152">
                    <c:v>6.6699999999999954E-3</c:v>
                  </c:pt>
                  <c:pt idx="153">
                    <c:v>7.436500000000016E-3</c:v>
                  </c:pt>
                  <c:pt idx="154">
                    <c:v>5.4649999999999924E-4</c:v>
                  </c:pt>
                  <c:pt idx="155">
                    <c:v>5.5450000000000128E-4</c:v>
                  </c:pt>
                  <c:pt idx="156">
                    <c:v>6.5750000000000227E-4</c:v>
                  </c:pt>
                  <c:pt idx="157">
                    <c:v>7.9250000000000316E-4</c:v>
                  </c:pt>
                  <c:pt idx="158">
                    <c:v>9.4250000000000312E-4</c:v>
                  </c:pt>
                  <c:pt idx="159">
                    <c:v>1.1024999999999993E-3</c:v>
                  </c:pt>
                  <c:pt idx="160">
                    <c:v>1.2675000000000021E-3</c:v>
                  </c:pt>
                  <c:pt idx="161">
                    <c:v>1.4359999999999998E-3</c:v>
                  </c:pt>
                  <c:pt idx="162">
                    <c:v>1.294000000000002E-3</c:v>
                  </c:pt>
                  <c:pt idx="163">
                    <c:v>1.0600000000000021E-3</c:v>
                  </c:pt>
                  <c:pt idx="164">
                    <c:v>1.1405000000000031E-3</c:v>
                  </c:pt>
                  <c:pt idx="165">
                    <c:v>1.308000000000003E-3</c:v>
                  </c:pt>
                  <c:pt idx="166">
                    <c:v>1.5154999999999995E-3</c:v>
                  </c:pt>
                  <c:pt idx="167">
                    <c:v>1.744500000000006E-3</c:v>
                  </c:pt>
                  <c:pt idx="168">
                    <c:v>1.9875000000000036E-3</c:v>
                  </c:pt>
                  <c:pt idx="169">
                    <c:v>2.2385000000000048E-3</c:v>
                  </c:pt>
                  <c:pt idx="170">
                    <c:v>4.7900000000000129E-4</c:v>
                  </c:pt>
                  <c:pt idx="171">
                    <c:v>4.6699999999999964E-4</c:v>
                  </c:pt>
                  <c:pt idx="172">
                    <c:v>5.415000000000014E-4</c:v>
                  </c:pt>
                  <c:pt idx="173">
                    <c:v>6.4400000000000188E-4</c:v>
                  </c:pt>
                  <c:pt idx="174">
                    <c:v>7.6100000000000061E-4</c:v>
                  </c:pt>
                  <c:pt idx="175">
                    <c:v>8.8600000000000386E-4</c:v>
                  </c:pt>
                  <c:pt idx="176">
                    <c:v>1.0159999999999978E-3</c:v>
                  </c:pt>
                  <c:pt idx="177">
                    <c:v>1.1490000000000031E-3</c:v>
                  </c:pt>
                  <c:pt idx="178">
                    <c:v>1.4249999999999992E-3</c:v>
                  </c:pt>
                  <c:pt idx="179">
                    <c:v>1.5239999999999976E-3</c:v>
                  </c:pt>
                  <c:pt idx="180">
                    <c:v>6.6824999999999983E-3</c:v>
                  </c:pt>
                  <c:pt idx="181">
                    <c:v>4.9905000000000045E-3</c:v>
                  </c:pt>
                  <c:pt idx="182">
                    <c:v>1.0435000000000021E-3</c:v>
                  </c:pt>
                  <c:pt idx="183">
                    <c:v>1.0460000000000024E-3</c:v>
                  </c:pt>
                  <c:pt idx="184">
                    <c:v>3.85835E-2</c:v>
                  </c:pt>
                  <c:pt idx="185">
                    <c:v>0</c:v>
                  </c:pt>
                </c:numCache>
              </c:numRef>
            </c:plus>
            <c:minus>
              <c:numRef>
                <c:f>'Teoria 1'!$M$2:$M$187</c:f>
                <c:numCache>
                  <c:formatCode>General</c:formatCode>
                  <c:ptCount val="186"/>
                  <c:pt idx="0">
                    <c:v>3.8670000000000076E-3</c:v>
                  </c:pt>
                  <c:pt idx="1">
                    <c:v>3.9785000000000046E-3</c:v>
                  </c:pt>
                  <c:pt idx="2">
                    <c:v>4.9615000000000024E-3</c:v>
                  </c:pt>
                  <c:pt idx="3">
                    <c:v>6.1965000000000024E-3</c:v>
                  </c:pt>
                  <c:pt idx="4">
                    <c:v>7.5365000000000041E-3</c:v>
                  </c:pt>
                  <c:pt idx="5">
                    <c:v>1.3035500000000005E-2</c:v>
                  </c:pt>
                  <c:pt idx="6">
                    <c:v>1.0490500000000035E-2</c:v>
                  </c:pt>
                  <c:pt idx="7">
                    <c:v>1.153800000000002E-2</c:v>
                  </c:pt>
                  <c:pt idx="8">
                    <c:v>1.3566499999999981E-2</c:v>
                  </c:pt>
                  <c:pt idx="9">
                    <c:v>1.6013500000000021E-2</c:v>
                  </c:pt>
                  <c:pt idx="10">
                    <c:v>2.4176000000000031E-2</c:v>
                  </c:pt>
                  <c:pt idx="11">
                    <c:v>1.7212499999999992E-2</c:v>
                  </c:pt>
                  <c:pt idx="12">
                    <c:v>1.7351999999999979E-2</c:v>
                  </c:pt>
                  <c:pt idx="13">
                    <c:v>1.9388999999999993E-2</c:v>
                  </c:pt>
                  <c:pt idx="14">
                    <c:v>2.2236500000000051E-2</c:v>
                  </c:pt>
                  <c:pt idx="15">
                    <c:v>7.367849999999998E-2</c:v>
                  </c:pt>
                  <c:pt idx="16">
                    <c:v>4.6375500000000007E-2</c:v>
                  </c:pt>
                  <c:pt idx="17">
                    <c:v>4.1845999999999967E-2</c:v>
                  </c:pt>
                  <c:pt idx="18">
                    <c:v>4.3250500000000025E-2</c:v>
                  </c:pt>
                  <c:pt idx="19">
                    <c:v>4.7168000000000022E-2</c:v>
                  </c:pt>
                  <c:pt idx="20">
                    <c:v>2.8134999999999992E-3</c:v>
                  </c:pt>
                  <c:pt idx="21">
                    <c:v>2.7384999999999992E-3</c:v>
                  </c:pt>
                  <c:pt idx="22">
                    <c:v>3.3159999999999995E-3</c:v>
                  </c:pt>
                  <c:pt idx="23">
                    <c:v>4.0824999999999993E-3</c:v>
                  </c:pt>
                  <c:pt idx="24">
                    <c:v>4.9305000000000147E-3</c:v>
                  </c:pt>
                  <c:pt idx="25">
                    <c:v>8.3425000000000235E-3</c:v>
                  </c:pt>
                  <c:pt idx="26">
                    <c:v>6.4449999999999924E-3</c:v>
                  </c:pt>
                  <c:pt idx="27">
                    <c:v>6.8765000000000171E-3</c:v>
                  </c:pt>
                  <c:pt idx="28">
                    <c:v>7.9400000000000182E-3</c:v>
                  </c:pt>
                  <c:pt idx="29">
                    <c:v>9.2745000000000067E-3</c:v>
                  </c:pt>
                  <c:pt idx="30">
                    <c:v>1.6337999999999991E-2</c:v>
                  </c:pt>
                  <c:pt idx="31">
                    <c:v>1.1353000000000005E-2</c:v>
                  </c:pt>
                  <c:pt idx="32">
                    <c:v>1.1199999999999976E-2</c:v>
                  </c:pt>
                  <c:pt idx="33">
                    <c:v>1.2328499999999992E-2</c:v>
                  </c:pt>
                  <c:pt idx="34">
                    <c:v>1.4005500000000009E-2</c:v>
                  </c:pt>
                  <c:pt idx="35">
                    <c:v>2.4335000000000016E-3</c:v>
                  </c:pt>
                  <c:pt idx="36">
                    <c:v>2.2780000000000035E-3</c:v>
                  </c:pt>
                  <c:pt idx="37">
                    <c:v>2.6900000000000058E-3</c:v>
                  </c:pt>
                  <c:pt idx="38">
                    <c:v>3.2655000000000036E-3</c:v>
                  </c:pt>
                  <c:pt idx="39">
                    <c:v>3.9140000000000008E-3</c:v>
                  </c:pt>
                  <c:pt idx="40">
                    <c:v>7.0685000000000114E-3</c:v>
                  </c:pt>
                  <c:pt idx="41">
                    <c:v>5.334499999999999E-3</c:v>
                  </c:pt>
                  <c:pt idx="42">
                    <c:v>5.5810000000000148E-3</c:v>
                  </c:pt>
                  <c:pt idx="43">
                    <c:v>6.3605000000000094E-3</c:v>
                  </c:pt>
                  <c:pt idx="44">
                    <c:v>7.3705000000000107E-3</c:v>
                  </c:pt>
                  <c:pt idx="45">
                    <c:v>2.2835000000000095E-3</c:v>
                  </c:pt>
                  <c:pt idx="46">
                    <c:v>2.0920000000000001E-3</c:v>
                  </c:pt>
                  <c:pt idx="47">
                    <c:v>2.4295000000000011E-3</c:v>
                  </c:pt>
                  <c:pt idx="48">
                    <c:v>2.919999999999999E-3</c:v>
                  </c:pt>
                  <c:pt idx="49">
                    <c:v>3.48000000000001E-3</c:v>
                  </c:pt>
                  <c:pt idx="50">
                    <c:v>1.4025000000000021E-3</c:v>
                  </c:pt>
                  <c:pt idx="51">
                    <c:v>1.6199999999999999E-3</c:v>
                  </c:pt>
                  <c:pt idx="52">
                    <c:v>2.0844999999999995E-3</c:v>
                  </c:pt>
                  <c:pt idx="53">
                    <c:v>2.6290000000000011E-3</c:v>
                  </c:pt>
                  <c:pt idx="54">
                    <c:v>3.20900000000001E-3</c:v>
                  </c:pt>
                  <c:pt idx="55">
                    <c:v>3.8070000000000109E-3</c:v>
                  </c:pt>
                  <c:pt idx="56">
                    <c:v>4.4145000000000018E-3</c:v>
                  </c:pt>
                  <c:pt idx="57">
                    <c:v>5.0274999999999972E-3</c:v>
                  </c:pt>
                  <c:pt idx="58">
                    <c:v>5.2299999999999994E-3</c:v>
                  </c:pt>
                  <c:pt idx="59">
                    <c:v>4.4830000000000139E-3</c:v>
                  </c:pt>
                  <c:pt idx="60">
                    <c:v>5.0689999999999971E-3</c:v>
                  </c:pt>
                  <c:pt idx="61">
                    <c:v>6.0265000000000084E-3</c:v>
                  </c:pt>
                  <c:pt idx="62">
                    <c:v>7.1465000000000079E-3</c:v>
                  </c:pt>
                  <c:pt idx="63">
                    <c:v>8.3500000000000241E-3</c:v>
                  </c:pt>
                  <c:pt idx="64">
                    <c:v>9.6005000000000066E-3</c:v>
                  </c:pt>
                  <c:pt idx="65">
                    <c:v>1.0877999999999994E-2</c:v>
                  </c:pt>
                  <c:pt idx="66">
                    <c:v>1.0127499999999999E-2</c:v>
                  </c:pt>
                  <c:pt idx="67">
                    <c:v>7.4890000000000295E-3</c:v>
                  </c:pt>
                  <c:pt idx="68">
                    <c:v>7.7215000000000113E-3</c:v>
                  </c:pt>
                  <c:pt idx="69">
                    <c:v>8.7220000000000023E-3</c:v>
                  </c:pt>
                  <c:pt idx="70">
                    <c:v>1.0053999999999978E-2</c:v>
                  </c:pt>
                  <c:pt idx="71">
                    <c:v>1.1558999999999979E-2</c:v>
                  </c:pt>
                  <c:pt idx="72">
                    <c:v>1.3163000000000025E-2</c:v>
                  </c:pt>
                  <c:pt idx="73">
                    <c:v>1.4828500000000041E-2</c:v>
                  </c:pt>
                  <c:pt idx="74">
                    <c:v>3.2139499999999994E-2</c:v>
                  </c:pt>
                  <c:pt idx="75">
                    <c:v>2.0579500000000001E-2</c:v>
                  </c:pt>
                  <c:pt idx="76">
                    <c:v>1.8837500000000021E-2</c:v>
                  </c:pt>
                  <c:pt idx="77">
                    <c:v>1.9645500000000017E-2</c:v>
                  </c:pt>
                  <c:pt idx="78">
                    <c:v>2.1534000000000001E-2</c:v>
                  </c:pt>
                  <c:pt idx="79">
                    <c:v>2.3991499999999978E-2</c:v>
                  </c:pt>
                  <c:pt idx="80">
                    <c:v>2.6783000000000012E-2</c:v>
                  </c:pt>
                  <c:pt idx="81">
                    <c:v>2.9784499999999978E-2</c:v>
                  </c:pt>
                  <c:pt idx="82">
                    <c:v>1.0425000000000022E-3</c:v>
                  </c:pt>
                  <c:pt idx="83">
                    <c:v>1.1290000000000017E-3</c:v>
                  </c:pt>
                  <c:pt idx="84">
                    <c:v>1.410500000000002E-3</c:v>
                  </c:pt>
                  <c:pt idx="85">
                    <c:v>1.7550000000000018E-3</c:v>
                  </c:pt>
                  <c:pt idx="86">
                    <c:v>2.1275000000000092E-3</c:v>
                  </c:pt>
                  <c:pt idx="87">
                    <c:v>2.5150000000000012E-3</c:v>
                  </c:pt>
                  <c:pt idx="88">
                    <c:v>2.9115000000000052E-3</c:v>
                  </c:pt>
                  <c:pt idx="89">
                    <c:v>3.3120000000000024E-3</c:v>
                  </c:pt>
                  <c:pt idx="90">
                    <c:v>3.3935000000000063E-3</c:v>
                  </c:pt>
                  <c:pt idx="91">
                    <c:v>2.7710000000000052E-3</c:v>
                  </c:pt>
                  <c:pt idx="92">
                    <c:v>3.0354999999999991E-3</c:v>
                  </c:pt>
                  <c:pt idx="93">
                    <c:v>3.5435000000000058E-3</c:v>
                  </c:pt>
                  <c:pt idx="94">
                    <c:v>4.1595000000000035E-3</c:v>
                  </c:pt>
                  <c:pt idx="95">
                    <c:v>4.8315000000000033E-3</c:v>
                  </c:pt>
                  <c:pt idx="96">
                    <c:v>5.5359999999999993E-3</c:v>
                  </c:pt>
                  <c:pt idx="97">
                    <c:v>6.2595000000000098E-3</c:v>
                  </c:pt>
                  <c:pt idx="98">
                    <c:v>6.8979999999999883E-3</c:v>
                  </c:pt>
                  <c:pt idx="99">
                    <c:v>4.9585000000000072E-3</c:v>
                  </c:pt>
                  <c:pt idx="100">
                    <c:v>4.9955000000000103E-3</c:v>
                  </c:pt>
                  <c:pt idx="101">
                    <c:v>5.5575000000000069E-3</c:v>
                  </c:pt>
                  <c:pt idx="102">
                    <c:v>6.3465000000000136E-3</c:v>
                  </c:pt>
                  <c:pt idx="103">
                    <c:v>7.2545000000000014E-3</c:v>
                  </c:pt>
                  <c:pt idx="104">
                    <c:v>8.2319999999999893E-3</c:v>
                  </c:pt>
                  <c:pt idx="105">
                    <c:v>9.2515000000000097E-3</c:v>
                  </c:pt>
                  <c:pt idx="106">
                    <c:v>9.1350000000000263E-4</c:v>
                  </c:pt>
                  <c:pt idx="107">
                    <c:v>9.4600000000000229E-4</c:v>
                  </c:pt>
                  <c:pt idx="108">
                    <c:v>1.152500000000001E-3</c:v>
                  </c:pt>
                  <c:pt idx="109">
                    <c:v>1.4150000000000013E-3</c:v>
                  </c:pt>
                  <c:pt idx="110">
                    <c:v>1.7035000000000021E-3</c:v>
                  </c:pt>
                  <c:pt idx="111">
                    <c:v>2.0055000000000012E-3</c:v>
                  </c:pt>
                  <c:pt idx="112">
                    <c:v>2.3159999999999986E-3</c:v>
                  </c:pt>
                  <c:pt idx="113">
                    <c:v>2.6310000000000014E-3</c:v>
                  </c:pt>
                  <c:pt idx="114">
                    <c:v>2.8964999999999998E-3</c:v>
                  </c:pt>
                  <c:pt idx="115">
                    <c:v>2.3020000000000041E-3</c:v>
                  </c:pt>
                  <c:pt idx="116">
                    <c:v>2.4694999999999995E-3</c:v>
                  </c:pt>
                  <c:pt idx="117">
                    <c:v>2.8460000000000013E-3</c:v>
                  </c:pt>
                  <c:pt idx="118">
                    <c:v>3.314499999999998E-3</c:v>
                  </c:pt>
                  <c:pt idx="119">
                    <c:v>3.8320000000000021E-3</c:v>
                  </c:pt>
                  <c:pt idx="120">
                    <c:v>4.3779999999999999E-3</c:v>
                  </c:pt>
                  <c:pt idx="121">
                    <c:v>4.941000000000014E-3</c:v>
                  </c:pt>
                  <c:pt idx="122">
                    <c:v>8.6350000000000066E-4</c:v>
                  </c:pt>
                  <c:pt idx="123">
                    <c:v>8.7250000000000066E-4</c:v>
                  </c:pt>
                  <c:pt idx="124">
                    <c:v>1.0450000000000021E-3</c:v>
                  </c:pt>
                  <c:pt idx="125">
                    <c:v>1.2705000000000021E-3</c:v>
                  </c:pt>
                  <c:pt idx="126">
                    <c:v>1.5214999999999979E-3</c:v>
                  </c:pt>
                  <c:pt idx="127">
                    <c:v>1.7854999999999989E-3</c:v>
                  </c:pt>
                  <c:pt idx="128">
                    <c:v>2.0580000000000012E-3</c:v>
                  </c:pt>
                  <c:pt idx="129">
                    <c:v>2.3350000000000003E-3</c:v>
                  </c:pt>
                  <c:pt idx="130">
                    <c:v>7.9800000000000205E-4</c:v>
                  </c:pt>
                  <c:pt idx="131">
                    <c:v>8.7250000000000066E-4</c:v>
                  </c:pt>
                  <c:pt idx="132">
                    <c:v>1.0710000000000021E-3</c:v>
                  </c:pt>
                  <c:pt idx="133">
                    <c:v>1.3135000000000024E-3</c:v>
                  </c:pt>
                  <c:pt idx="134">
                    <c:v>1.5785000000000022E-3</c:v>
                  </c:pt>
                  <c:pt idx="135">
                    <c:v>1.8554999999999995E-3</c:v>
                  </c:pt>
                  <c:pt idx="136">
                    <c:v>2.1399999999999995E-3</c:v>
                  </c:pt>
                  <c:pt idx="137">
                    <c:v>2.4294999999999976E-3</c:v>
                  </c:pt>
                  <c:pt idx="138">
                    <c:v>1.8465000000000046E-3</c:v>
                  </c:pt>
                  <c:pt idx="139">
                    <c:v>1.5805000000000042E-3</c:v>
                  </c:pt>
                  <c:pt idx="140">
                    <c:v>1.7469999999999986E-3</c:v>
                  </c:pt>
                  <c:pt idx="141">
                    <c:v>2.0345000000000016E-3</c:v>
                  </c:pt>
                  <c:pt idx="142">
                    <c:v>2.3785000000000052E-3</c:v>
                  </c:pt>
                  <c:pt idx="143">
                    <c:v>2.7535000000000046E-3</c:v>
                  </c:pt>
                  <c:pt idx="144">
                    <c:v>3.1475000000000058E-3</c:v>
                  </c:pt>
                  <c:pt idx="145">
                    <c:v>3.5525000000000044E-3</c:v>
                  </c:pt>
                  <c:pt idx="146">
                    <c:v>6.8105000000000014E-3</c:v>
                  </c:pt>
                  <c:pt idx="147">
                    <c:v>4.6425000000000008E-3</c:v>
                  </c:pt>
                  <c:pt idx="148">
                    <c:v>4.4480000000000118E-3</c:v>
                  </c:pt>
                  <c:pt idx="149">
                    <c:v>4.7635000000000004E-3</c:v>
                  </c:pt>
                  <c:pt idx="150">
                    <c:v>5.2974999999999984E-3</c:v>
                  </c:pt>
                  <c:pt idx="151">
                    <c:v>5.948500000000018E-3</c:v>
                  </c:pt>
                  <c:pt idx="152">
                    <c:v>6.6699999999999954E-3</c:v>
                  </c:pt>
                  <c:pt idx="153">
                    <c:v>7.436500000000016E-3</c:v>
                  </c:pt>
                  <c:pt idx="154">
                    <c:v>5.4649999999999924E-4</c:v>
                  </c:pt>
                  <c:pt idx="155">
                    <c:v>5.5450000000000128E-4</c:v>
                  </c:pt>
                  <c:pt idx="156">
                    <c:v>6.5750000000000227E-4</c:v>
                  </c:pt>
                  <c:pt idx="157">
                    <c:v>7.9250000000000316E-4</c:v>
                  </c:pt>
                  <c:pt idx="158">
                    <c:v>9.4250000000000312E-4</c:v>
                  </c:pt>
                  <c:pt idx="159">
                    <c:v>1.1024999999999993E-3</c:v>
                  </c:pt>
                  <c:pt idx="160">
                    <c:v>1.2675000000000021E-3</c:v>
                  </c:pt>
                  <c:pt idx="161">
                    <c:v>1.4359999999999998E-3</c:v>
                  </c:pt>
                  <c:pt idx="162">
                    <c:v>1.294000000000002E-3</c:v>
                  </c:pt>
                  <c:pt idx="163">
                    <c:v>1.0600000000000021E-3</c:v>
                  </c:pt>
                  <c:pt idx="164">
                    <c:v>1.1405000000000031E-3</c:v>
                  </c:pt>
                  <c:pt idx="165">
                    <c:v>1.308000000000003E-3</c:v>
                  </c:pt>
                  <c:pt idx="166">
                    <c:v>1.5154999999999995E-3</c:v>
                  </c:pt>
                  <c:pt idx="167">
                    <c:v>1.744500000000006E-3</c:v>
                  </c:pt>
                  <c:pt idx="168">
                    <c:v>1.9875000000000036E-3</c:v>
                  </c:pt>
                  <c:pt idx="169">
                    <c:v>2.2385000000000048E-3</c:v>
                  </c:pt>
                  <c:pt idx="170">
                    <c:v>4.7900000000000129E-4</c:v>
                  </c:pt>
                  <c:pt idx="171">
                    <c:v>4.6699999999999964E-4</c:v>
                  </c:pt>
                  <c:pt idx="172">
                    <c:v>5.415000000000014E-4</c:v>
                  </c:pt>
                  <c:pt idx="173">
                    <c:v>6.4400000000000188E-4</c:v>
                  </c:pt>
                  <c:pt idx="174">
                    <c:v>7.6100000000000061E-4</c:v>
                  </c:pt>
                  <c:pt idx="175">
                    <c:v>8.8600000000000386E-4</c:v>
                  </c:pt>
                  <c:pt idx="176">
                    <c:v>1.0159999999999978E-3</c:v>
                  </c:pt>
                  <c:pt idx="177">
                    <c:v>1.1490000000000031E-3</c:v>
                  </c:pt>
                  <c:pt idx="178">
                    <c:v>1.4249999999999992E-3</c:v>
                  </c:pt>
                  <c:pt idx="179">
                    <c:v>1.5239999999999976E-3</c:v>
                  </c:pt>
                  <c:pt idx="180">
                    <c:v>6.6824999999999983E-3</c:v>
                  </c:pt>
                  <c:pt idx="181">
                    <c:v>4.9905000000000045E-3</c:v>
                  </c:pt>
                  <c:pt idx="182">
                    <c:v>1.0435000000000021E-3</c:v>
                  </c:pt>
                  <c:pt idx="183">
                    <c:v>1.0460000000000024E-3</c:v>
                  </c:pt>
                  <c:pt idx="184">
                    <c:v>3.85835E-2</c:v>
                  </c:pt>
                  <c:pt idx="185">
                    <c:v>0</c:v>
                  </c:pt>
                </c:numCache>
              </c:numRef>
            </c:minus>
            <c:spPr>
              <a:noFill/>
              <a:ln w="19050" cap="flat" cmpd="sng" algn="ctr">
                <a:solidFill>
                  <a:schemeClr val="tx1">
                    <a:lumMod val="65000"/>
                    <a:lumOff val="35000"/>
                  </a:schemeClr>
                </a:solidFill>
                <a:round/>
              </a:ln>
              <a:effectLst/>
            </c:spPr>
          </c:errBars>
          <c:xVal>
            <c:numRef>
              <c:f>'Teoria 1'!$N$2:$N$187</c:f>
              <c:numCache>
                <c:formatCode>General</c:formatCode>
                <c:ptCount val="186"/>
                <c:pt idx="0">
                  <c:v>0.18215801999999998</c:v>
                </c:pt>
                <c:pt idx="1">
                  <c:v>0.15000000000000024</c:v>
                </c:pt>
                <c:pt idx="2">
                  <c:v>0.16</c:v>
                </c:pt>
                <c:pt idx="3">
                  <c:v>0.2</c:v>
                </c:pt>
                <c:pt idx="4">
                  <c:v>0.17</c:v>
                </c:pt>
                <c:pt idx="5">
                  <c:v>0.28986472500000088</c:v>
                </c:pt>
                <c:pt idx="6">
                  <c:v>0.23327050500000002</c:v>
                </c:pt>
                <c:pt idx="7">
                  <c:v>0.25656003000000005</c:v>
                </c:pt>
                <c:pt idx="8">
                  <c:v>0.30167665500000063</c:v>
                </c:pt>
                <c:pt idx="9">
                  <c:v>0.35609467500000086</c:v>
                </c:pt>
                <c:pt idx="10">
                  <c:v>0.53760416999999949</c:v>
                </c:pt>
                <c:pt idx="11">
                  <c:v>0.38275591500000056</c:v>
                </c:pt>
                <c:pt idx="12">
                  <c:v>0.38586072000000093</c:v>
                </c:pt>
                <c:pt idx="13">
                  <c:v>0.43114707000000002</c:v>
                </c:pt>
                <c:pt idx="14">
                  <c:v>0.49446844500000076</c:v>
                </c:pt>
                <c:pt idx="15">
                  <c:v>1.638370305</c:v>
                </c:pt>
                <c:pt idx="16">
                  <c:v>1.0312449149999998</c:v>
                </c:pt>
                <c:pt idx="17">
                  <c:v>0.93052079999999959</c:v>
                </c:pt>
                <c:pt idx="18">
                  <c:v>0.96174973500000138</c:v>
                </c:pt>
                <c:pt idx="19">
                  <c:v>1.0488623700000002</c:v>
                </c:pt>
                <c:pt idx="20">
                  <c:v>6.2562495000000135E-2</c:v>
                </c:pt>
                <c:pt idx="21">
                  <c:v>6.0895005000000002E-2</c:v>
                </c:pt>
                <c:pt idx="22">
                  <c:v>7.3737839999999999E-2</c:v>
                </c:pt>
                <c:pt idx="23">
                  <c:v>9.0781485000000023E-2</c:v>
                </c:pt>
                <c:pt idx="24">
                  <c:v>0.10962979500000013</c:v>
                </c:pt>
                <c:pt idx="25">
                  <c:v>0.18550663500000028</c:v>
                </c:pt>
                <c:pt idx="26">
                  <c:v>0.14331206999999999</c:v>
                </c:pt>
                <c:pt idx="27">
                  <c:v>0.15291013500000053</c:v>
                </c:pt>
                <c:pt idx="28">
                  <c:v>0.17654934000000053</c:v>
                </c:pt>
                <c:pt idx="29">
                  <c:v>0.20623354500000021</c:v>
                </c:pt>
                <c:pt idx="30">
                  <c:v>0.36329985000000004</c:v>
                </c:pt>
                <c:pt idx="31">
                  <c:v>0.25245129000000005</c:v>
                </c:pt>
                <c:pt idx="32">
                  <c:v>0.24905307000000004</c:v>
                </c:pt>
                <c:pt idx="33">
                  <c:v>0.27414679500000055</c:v>
                </c:pt>
                <c:pt idx="34">
                  <c:v>0.3114379350000005</c:v>
                </c:pt>
                <c:pt idx="35">
                  <c:v>5.4107864999999998E-2</c:v>
                </c:pt>
                <c:pt idx="36">
                  <c:v>5.0654310000000001E-2</c:v>
                </c:pt>
                <c:pt idx="37">
                  <c:v>5.980737000000011E-2</c:v>
                </c:pt>
                <c:pt idx="38">
                  <c:v>7.2614865000000001E-2</c:v>
                </c:pt>
                <c:pt idx="39">
                  <c:v>8.7036840000000185E-2</c:v>
                </c:pt>
                <c:pt idx="40">
                  <c:v>0.15717139500000021</c:v>
                </c:pt>
                <c:pt idx="41">
                  <c:v>0.11862196500000002</c:v>
                </c:pt>
                <c:pt idx="42">
                  <c:v>0.1241057100000002</c:v>
                </c:pt>
                <c:pt idx="43">
                  <c:v>0.14143579500000028</c:v>
                </c:pt>
                <c:pt idx="44">
                  <c:v>0.16389808500000028</c:v>
                </c:pt>
                <c:pt idx="45">
                  <c:v>5.0776605000000086E-2</c:v>
                </c:pt>
                <c:pt idx="46">
                  <c:v>4.6513020000000023E-2</c:v>
                </c:pt>
                <c:pt idx="47">
                  <c:v>5.4027885000000012E-2</c:v>
                </c:pt>
                <c:pt idx="48">
                  <c:v>6.4940970000000001E-2</c:v>
                </c:pt>
                <c:pt idx="49">
                  <c:v>7.7385300000000004E-2</c:v>
                </c:pt>
                <c:pt idx="50">
                  <c:v>6.3155000000000003E-2</c:v>
                </c:pt>
                <c:pt idx="51">
                  <c:v>6.2000700000000034E-2</c:v>
                </c:pt>
                <c:pt idx="52">
                  <c:v>7.9771650000000111E-2</c:v>
                </c:pt>
                <c:pt idx="53">
                  <c:v>0.10060769999999998</c:v>
                </c:pt>
                <c:pt idx="54">
                  <c:v>0.1228114</c:v>
                </c:pt>
                <c:pt idx="55">
                  <c:v>0.14569509999999999</c:v>
                </c:pt>
                <c:pt idx="56">
                  <c:v>0.16894685000000031</c:v>
                </c:pt>
                <c:pt idx="57">
                  <c:v>0.19240854999999998</c:v>
                </c:pt>
                <c:pt idx="58">
                  <c:v>0.10949727000000019</c:v>
                </c:pt>
                <c:pt idx="59">
                  <c:v>9.3857460000000323E-2</c:v>
                </c:pt>
                <c:pt idx="60">
                  <c:v>0.10612602000000024</c:v>
                </c:pt>
                <c:pt idx="61">
                  <c:v>0.12616984500000003</c:v>
                </c:pt>
                <c:pt idx="62">
                  <c:v>0.14961607500000004</c:v>
                </c:pt>
                <c:pt idx="63">
                  <c:v>0.17481210000000025</c:v>
                </c:pt>
                <c:pt idx="64">
                  <c:v>0.20098741500000031</c:v>
                </c:pt>
                <c:pt idx="65">
                  <c:v>0.22774211999999999</c:v>
                </c:pt>
                <c:pt idx="66">
                  <c:v>0.21202744500000029</c:v>
                </c:pt>
                <c:pt idx="67">
                  <c:v>0.15678591000000028</c:v>
                </c:pt>
                <c:pt idx="68">
                  <c:v>0.16165585499999988</c:v>
                </c:pt>
                <c:pt idx="69">
                  <c:v>0.18259341000000032</c:v>
                </c:pt>
                <c:pt idx="70">
                  <c:v>0.21047667</c:v>
                </c:pt>
                <c:pt idx="71">
                  <c:v>0.24198786000000028</c:v>
                </c:pt>
                <c:pt idx="72">
                  <c:v>0.2755794600000005</c:v>
                </c:pt>
                <c:pt idx="73">
                  <c:v>0.31043446500000094</c:v>
                </c:pt>
                <c:pt idx="74">
                  <c:v>0.67284895500000186</c:v>
                </c:pt>
                <c:pt idx="75">
                  <c:v>0.43083784500000055</c:v>
                </c:pt>
                <c:pt idx="76">
                  <c:v>0.39436882500000137</c:v>
                </c:pt>
                <c:pt idx="77">
                  <c:v>0.41128459500000086</c:v>
                </c:pt>
                <c:pt idx="78">
                  <c:v>0.45082494000000062</c:v>
                </c:pt>
                <c:pt idx="79">
                  <c:v>0.50227021499999991</c:v>
                </c:pt>
                <c:pt idx="80">
                  <c:v>0.56071373999999996</c:v>
                </c:pt>
                <c:pt idx="81">
                  <c:v>0.62354314500000008</c:v>
                </c:pt>
                <c:pt idx="82">
                  <c:v>2.182291500000005E-2</c:v>
                </c:pt>
                <c:pt idx="83">
                  <c:v>2.363502000000001E-2</c:v>
                </c:pt>
                <c:pt idx="84">
                  <c:v>2.952796500000001E-2</c:v>
                </c:pt>
                <c:pt idx="85">
                  <c:v>3.673686000000001E-2</c:v>
                </c:pt>
                <c:pt idx="86">
                  <c:v>4.4545605000000002E-2</c:v>
                </c:pt>
                <c:pt idx="87">
                  <c:v>5.266125E-2</c:v>
                </c:pt>
                <c:pt idx="88">
                  <c:v>6.0946154999999995E-2</c:v>
                </c:pt>
                <c:pt idx="89">
                  <c:v>6.9329640000000012E-2</c:v>
                </c:pt>
                <c:pt idx="90">
                  <c:v>7.1046885000000004E-2</c:v>
                </c:pt>
                <c:pt idx="91">
                  <c:v>5.8017120000000033E-2</c:v>
                </c:pt>
                <c:pt idx="92">
                  <c:v>6.3544575000000006E-2</c:v>
                </c:pt>
                <c:pt idx="93">
                  <c:v>7.4186565000000024E-2</c:v>
                </c:pt>
                <c:pt idx="94">
                  <c:v>8.7081015000000012E-2</c:v>
                </c:pt>
                <c:pt idx="95">
                  <c:v>0.10115470500000009</c:v>
                </c:pt>
                <c:pt idx="96">
                  <c:v>0.11589938999999998</c:v>
                </c:pt>
                <c:pt idx="97">
                  <c:v>0.13104769499999999</c:v>
                </c:pt>
                <c:pt idx="98">
                  <c:v>0.14441040000000047</c:v>
                </c:pt>
                <c:pt idx="99">
                  <c:v>0.10380613500000002</c:v>
                </c:pt>
                <c:pt idx="100">
                  <c:v>0.10459012500000016</c:v>
                </c:pt>
                <c:pt idx="101">
                  <c:v>0.11635462500000002</c:v>
                </c:pt>
                <c:pt idx="102">
                  <c:v>0.132864915</c:v>
                </c:pt>
                <c:pt idx="103">
                  <c:v>0.15187504500000001</c:v>
                </c:pt>
                <c:pt idx="104">
                  <c:v>0.17233365</c:v>
                </c:pt>
                <c:pt idx="105">
                  <c:v>0.19368226500000002</c:v>
                </c:pt>
                <c:pt idx="106">
                  <c:v>1.9128705000000031E-2</c:v>
                </c:pt>
                <c:pt idx="107">
                  <c:v>1.9809930000000003E-2</c:v>
                </c:pt>
                <c:pt idx="108">
                  <c:v>2.412745499999995E-2</c:v>
                </c:pt>
                <c:pt idx="109">
                  <c:v>2.9619570000000012E-2</c:v>
                </c:pt>
                <c:pt idx="110">
                  <c:v>3.5661315000000082E-2</c:v>
                </c:pt>
                <c:pt idx="111">
                  <c:v>4.1994615000000013E-2</c:v>
                </c:pt>
                <c:pt idx="112">
                  <c:v>4.8492060000000101E-2</c:v>
                </c:pt>
                <c:pt idx="113">
                  <c:v>5.5087620000000129E-2</c:v>
                </c:pt>
                <c:pt idx="114">
                  <c:v>6.0647625000000011E-2</c:v>
                </c:pt>
                <c:pt idx="115">
                  <c:v>4.8196320000000091E-2</c:v>
                </c:pt>
                <c:pt idx="116">
                  <c:v>5.1708465000000002E-2</c:v>
                </c:pt>
                <c:pt idx="117">
                  <c:v>5.9584170000000013E-2</c:v>
                </c:pt>
                <c:pt idx="118">
                  <c:v>6.9393345000000023E-2</c:v>
                </c:pt>
                <c:pt idx="119">
                  <c:v>8.0227380000000043E-2</c:v>
                </c:pt>
                <c:pt idx="120">
                  <c:v>9.1655220000000204E-2</c:v>
                </c:pt>
                <c:pt idx="121">
                  <c:v>0.10344483</c:v>
                </c:pt>
                <c:pt idx="122">
                  <c:v>1.8076874999999999E-2</c:v>
                </c:pt>
                <c:pt idx="123">
                  <c:v>1.8264734999999997E-2</c:v>
                </c:pt>
                <c:pt idx="124">
                  <c:v>2.188011000000005E-2</c:v>
                </c:pt>
                <c:pt idx="125">
                  <c:v>2.6600325000000046E-2</c:v>
                </c:pt>
                <c:pt idx="126">
                  <c:v>3.1848315000000085E-2</c:v>
                </c:pt>
                <c:pt idx="127">
                  <c:v>3.7383675000000061E-2</c:v>
                </c:pt>
                <c:pt idx="128">
                  <c:v>4.3085039999999998E-2</c:v>
                </c:pt>
                <c:pt idx="129">
                  <c:v>4.8886380000000014E-2</c:v>
                </c:pt>
                <c:pt idx="130">
                  <c:v>1.7740680000000005E-2</c:v>
                </c:pt>
                <c:pt idx="131">
                  <c:v>1.9398405000000021E-2</c:v>
                </c:pt>
                <c:pt idx="132">
                  <c:v>2.3817300000000048E-2</c:v>
                </c:pt>
                <c:pt idx="133">
                  <c:v>2.9210835000000001E-2</c:v>
                </c:pt>
                <c:pt idx="134">
                  <c:v>3.5097734999999998E-2</c:v>
                </c:pt>
                <c:pt idx="135">
                  <c:v>4.1260844999999956E-2</c:v>
                </c:pt>
                <c:pt idx="136">
                  <c:v>4.7589029999999997E-2</c:v>
                </c:pt>
                <c:pt idx="137">
                  <c:v>5.4017655000000109E-2</c:v>
                </c:pt>
                <c:pt idx="138">
                  <c:v>4.1059034999999987E-2</c:v>
                </c:pt>
                <c:pt idx="139">
                  <c:v>3.5145165000000006E-2</c:v>
                </c:pt>
                <c:pt idx="140">
                  <c:v>3.8838660000000004E-2</c:v>
                </c:pt>
                <c:pt idx="141">
                  <c:v>4.5238454999999997E-2</c:v>
                </c:pt>
                <c:pt idx="142">
                  <c:v>5.2889565000000006E-2</c:v>
                </c:pt>
                <c:pt idx="143">
                  <c:v>6.1230735000000001E-2</c:v>
                </c:pt>
                <c:pt idx="144">
                  <c:v>6.9983895000000004E-2</c:v>
                </c:pt>
                <c:pt idx="145">
                  <c:v>7.8994665000000019E-2</c:v>
                </c:pt>
                <c:pt idx="146">
                  <c:v>0.15145189500000031</c:v>
                </c:pt>
                <c:pt idx="147">
                  <c:v>0.10323046500000002</c:v>
                </c:pt>
                <c:pt idx="148">
                  <c:v>9.8911080000000026E-2</c:v>
                </c:pt>
                <c:pt idx="149">
                  <c:v>0.10592281500000002</c:v>
                </c:pt>
                <c:pt idx="150">
                  <c:v>0.11779519500000014</c:v>
                </c:pt>
                <c:pt idx="151">
                  <c:v>0.132276225</c:v>
                </c:pt>
                <c:pt idx="152">
                  <c:v>0.14832198000000021</c:v>
                </c:pt>
                <c:pt idx="153">
                  <c:v>0.16536655500000003</c:v>
                </c:pt>
                <c:pt idx="154">
                  <c:v>1.2146265E-2</c:v>
                </c:pt>
                <c:pt idx="155">
                  <c:v>1.2326685E-2</c:v>
                </c:pt>
                <c:pt idx="156">
                  <c:v>1.461820499999998E-2</c:v>
                </c:pt>
                <c:pt idx="157">
                  <c:v>1.7615595000000001E-2</c:v>
                </c:pt>
                <c:pt idx="158">
                  <c:v>2.0966385000000004E-2</c:v>
                </c:pt>
                <c:pt idx="159">
                  <c:v>2.4517125000000001E-2</c:v>
                </c:pt>
                <c:pt idx="160">
                  <c:v>2.8187835000000001E-2</c:v>
                </c:pt>
                <c:pt idx="161">
                  <c:v>3.1932479999999999E-2</c:v>
                </c:pt>
                <c:pt idx="162">
                  <c:v>2.8775130000000006E-2</c:v>
                </c:pt>
                <c:pt idx="163">
                  <c:v>2.3575499999999989E-2</c:v>
                </c:pt>
                <c:pt idx="164">
                  <c:v>2.5363424999999967E-2</c:v>
                </c:pt>
                <c:pt idx="165">
                  <c:v>2.908668E-2</c:v>
                </c:pt>
                <c:pt idx="166">
                  <c:v>3.3698085000000003E-2</c:v>
                </c:pt>
                <c:pt idx="167">
                  <c:v>3.8799134999999998E-2</c:v>
                </c:pt>
                <c:pt idx="168">
                  <c:v>4.4194995000000084E-2</c:v>
                </c:pt>
                <c:pt idx="169">
                  <c:v>4.9777785000000033E-2</c:v>
                </c:pt>
                <c:pt idx="170">
                  <c:v>1.0655939999999996E-2</c:v>
                </c:pt>
                <c:pt idx="171">
                  <c:v>1.038624E-2</c:v>
                </c:pt>
                <c:pt idx="172">
                  <c:v>1.2039314999999976E-2</c:v>
                </c:pt>
                <c:pt idx="173">
                  <c:v>1.4322929999999999E-2</c:v>
                </c:pt>
                <c:pt idx="174">
                  <c:v>1.6923210000000001E-2</c:v>
                </c:pt>
                <c:pt idx="175">
                  <c:v>1.9702980000000037E-2</c:v>
                </c:pt>
                <c:pt idx="176">
                  <c:v>2.2593419999999999E-2</c:v>
                </c:pt>
                <c:pt idx="177">
                  <c:v>2.5552679999999998E-2</c:v>
                </c:pt>
                <c:pt idx="178">
                  <c:v>7.6401619165367876E-2</c:v>
                </c:pt>
                <c:pt idx="179">
                  <c:v>7.4152194817035444E-2</c:v>
                </c:pt>
                <c:pt idx="180">
                  <c:v>0.32245839177601615</c:v>
                </c:pt>
                <c:pt idx="181">
                  <c:v>0.18451351803188271</c:v>
                </c:pt>
                <c:pt idx="182">
                  <c:v>5.9921828599065065E-2</c:v>
                </c:pt>
                <c:pt idx="183">
                  <c:v>4.7985893727292159E-2</c:v>
                </c:pt>
                <c:pt idx="184">
                  <c:v>0.12889990170822241</c:v>
                </c:pt>
                <c:pt idx="185">
                  <c:v>0</c:v>
                </c:pt>
              </c:numCache>
            </c:numRef>
          </c:xVal>
          <c:yVal>
            <c:numRef>
              <c:f>'Teoria 1'!$E$2:$E$187</c:f>
              <c:numCache>
                <c:formatCode>General</c:formatCode>
                <c:ptCount val="186"/>
                <c:pt idx="0">
                  <c:v>0.16947238258603131</c:v>
                </c:pt>
                <c:pt idx="1">
                  <c:v>0.15035191916815668</c:v>
                </c:pt>
                <c:pt idx="2">
                  <c:v>0.16656544922111441</c:v>
                </c:pt>
                <c:pt idx="3">
                  <c:v>0.20503829607466625</c:v>
                </c:pt>
                <c:pt idx="4">
                  <c:v>0.253635262840397</c:v>
                </c:pt>
                <c:pt idx="5">
                  <c:v>0.30677052016535566</c:v>
                </c:pt>
                <c:pt idx="6">
                  <c:v>0.2175797806332859</c:v>
                </c:pt>
                <c:pt idx="7">
                  <c:v>0.26</c:v>
                </c:pt>
                <c:pt idx="8">
                  <c:v>0.30444085380215008</c:v>
                </c:pt>
                <c:pt idx="9">
                  <c:v>0.34539944263300226</c:v>
                </c:pt>
                <c:pt idx="10">
                  <c:v>0.72676416523244258</c:v>
                </c:pt>
                <c:pt idx="11">
                  <c:v>0.3782484509088973</c:v>
                </c:pt>
                <c:pt idx="12">
                  <c:v>0.39032805325485498</c:v>
                </c:pt>
                <c:pt idx="13">
                  <c:v>0.3743028839520135</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0.15889348580391258</c:v>
                </c:pt>
                <c:pt idx="25">
                  <c:v>0.24538838691883999</c:v>
                </c:pt>
                <c:pt idx="26">
                  <c:v>0.17485885472505702</c:v>
                </c:pt>
                <c:pt idx="27">
                  <c:v>0.20958358013861922</c:v>
                </c:pt>
                <c:pt idx="28">
                  <c:v>0.24993169957289205</c:v>
                </c:pt>
                <c:pt idx="29">
                  <c:v>0.22572683704910571</c:v>
                </c:pt>
                <c:pt idx="30">
                  <c:v>0.62641729538219304</c:v>
                </c:pt>
                <c:pt idx="31">
                  <c:v>0.29143337448676943</c:v>
                </c:pt>
                <c:pt idx="32">
                  <c:v>0.30079727381647142</c:v>
                </c:pt>
                <c:pt idx="33">
                  <c:v>0.29817543781251532</c:v>
                </c:pt>
                <c:pt idx="34">
                  <c:v>0.28199161044618415</c:v>
                </c:pt>
                <c:pt idx="35">
                  <c:v>0.12265892471918959</c:v>
                </c:pt>
                <c:pt idx="36">
                  <c:v>7.4156790337581477E-2</c:v>
                </c:pt>
                <c:pt idx="37">
                  <c:v>0.12173337160101601</c:v>
                </c:pt>
                <c:pt idx="38">
                  <c:v>0.11487125779954804</c:v>
                </c:pt>
                <c:pt idx="39">
                  <c:v>0.14315333793523971</c:v>
                </c:pt>
                <c:pt idx="40">
                  <c:v>0.15700000000000028</c:v>
                </c:pt>
                <c:pt idx="41">
                  <c:v>0.18496427452696373</c:v>
                </c:pt>
                <c:pt idx="42">
                  <c:v>0.16693187599135334</c:v>
                </c:pt>
                <c:pt idx="43">
                  <c:v>0.16367364793263717</c:v>
                </c:pt>
                <c:pt idx="44">
                  <c:v>0.18579584338038749</c:v>
                </c:pt>
                <c:pt idx="45">
                  <c:v>0.10148802048028763</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9.8368321522797134E-2</c:v>
                </c:pt>
                <c:pt idx="54">
                  <c:v>0.12825899331170201</c:v>
                </c:pt>
                <c:pt idx="55">
                  <c:v>0.15010267841631755</c:v>
                </c:pt>
                <c:pt idx="56">
                  <c:v>0.18223054802967775</c:v>
                </c:pt>
                <c:pt idx="57">
                  <c:v>0.20421238946097858</c:v>
                </c:pt>
                <c:pt idx="58">
                  <c:v>0.15000000000000024</c:v>
                </c:pt>
                <c:pt idx="59">
                  <c:v>0.13698561105576001</c:v>
                </c:pt>
                <c:pt idx="60">
                  <c:v>0.12600601794750763</c:v>
                </c:pt>
                <c:pt idx="61">
                  <c:v>0.15283535384142405</c:v>
                </c:pt>
                <c:pt idx="62">
                  <c:v>0.19663065169040742</c:v>
                </c:pt>
                <c:pt idx="63">
                  <c:v>0.21758036019932503</c:v>
                </c:pt>
                <c:pt idx="65">
                  <c:v>0.29932249889328477</c:v>
                </c:pt>
                <c:pt idx="66">
                  <c:v>0.35413768652839339</c:v>
                </c:pt>
                <c:pt idx="67">
                  <c:v>0.22581476553723195</c:v>
                </c:pt>
                <c:pt idx="68">
                  <c:v>0.17466416131174189</c:v>
                </c:pt>
                <c:pt idx="69">
                  <c:v>0.27907100584308681</c:v>
                </c:pt>
                <c:pt idx="70">
                  <c:v>0.25585317213780684</c:v>
                </c:pt>
                <c:pt idx="71">
                  <c:v>0.30561733764937232</c:v>
                </c:pt>
                <c:pt idx="72">
                  <c:v>0.3470907356318485</c:v>
                </c:pt>
                <c:pt idx="73">
                  <c:v>0.40233758433618039</c:v>
                </c:pt>
                <c:pt idx="74">
                  <c:v>0.56750512645258921</c:v>
                </c:pt>
                <c:pt idx="75">
                  <c:v>0.37070906351431232</c:v>
                </c:pt>
                <c:pt idx="76">
                  <c:v>0.28249840511859531</c:v>
                </c:pt>
                <c:pt idx="77">
                  <c:v>0.1877772869124443</c:v>
                </c:pt>
                <c:pt idx="78">
                  <c:v>0.44668788879009608</c:v>
                </c:pt>
                <c:pt idx="79">
                  <c:v>0.51557005776175158</c:v>
                </c:pt>
                <c:pt idx="80">
                  <c:v>0.45099989206207347</c:v>
                </c:pt>
                <c:pt idx="81">
                  <c:v>0.59417063025882288</c:v>
                </c:pt>
                <c:pt idx="82">
                  <c:v>4.8871598273020796E-2</c:v>
                </c:pt>
                <c:pt idx="83">
                  <c:v>4.4246245591145948E-2</c:v>
                </c:pt>
                <c:pt idx="84">
                  <c:v>5.4087606946228994E-2</c:v>
                </c:pt>
                <c:pt idx="85">
                  <c:v>7.0464527187310513E-2</c:v>
                </c:pt>
                <c:pt idx="86">
                  <c:v>7.8113712659719961E-2</c:v>
                </c:pt>
                <c:pt idx="87">
                  <c:v>9.8745776799460241E-2</c:v>
                </c:pt>
                <c:pt idx="88">
                  <c:v>0.11730281631424186</c:v>
                </c:pt>
                <c:pt idx="89">
                  <c:v>0.12837178748819061</c:v>
                </c:pt>
                <c:pt idx="90">
                  <c:v>0.1358599697129419</c:v>
                </c:pt>
                <c:pt idx="91">
                  <c:v>9.4790471835207224E-2</c:v>
                </c:pt>
                <c:pt idx="92">
                  <c:v>8.6263530350336334E-2</c:v>
                </c:pt>
                <c:pt idx="93">
                  <c:v>0.10821205033171555</c:v>
                </c:pt>
                <c:pt idx="94">
                  <c:v>0.11365129885941315</c:v>
                </c:pt>
                <c:pt idx="95">
                  <c:v>0.13953557535219041</c:v>
                </c:pt>
                <c:pt idx="96">
                  <c:v>0.1619645555681555</c:v>
                </c:pt>
                <c:pt idx="97">
                  <c:v>0.1870424410450468</c:v>
                </c:pt>
                <c:pt idx="98">
                  <c:v>0.27978203489937931</c:v>
                </c:pt>
                <c:pt idx="99">
                  <c:v>0.17991491838453771</c:v>
                </c:pt>
                <c:pt idx="100">
                  <c:v>0.11986133666551006</c:v>
                </c:pt>
                <c:pt idx="101">
                  <c:v>0.14215833183482057</c:v>
                </c:pt>
                <c:pt idx="102">
                  <c:v>0.11143580532196497</c:v>
                </c:pt>
                <c:pt idx="103">
                  <c:v>0.22865172000750267</c:v>
                </c:pt>
                <c:pt idx="104">
                  <c:v>0.24466827560027271</c:v>
                </c:pt>
                <c:pt idx="105">
                  <c:v>0.25390127079290381</c:v>
                </c:pt>
                <c:pt idx="106">
                  <c:v>4.4634409619043532E-2</c:v>
                </c:pt>
                <c:pt idx="107">
                  <c:v>4.0863095756966533E-2</c:v>
                </c:pt>
                <c:pt idx="108">
                  <c:v>4.7517149420885127E-2</c:v>
                </c:pt>
                <c:pt idx="109">
                  <c:v>6.5359717438187942E-2</c:v>
                </c:pt>
                <c:pt idx="110">
                  <c:v>6.5787714945220926E-2</c:v>
                </c:pt>
                <c:pt idx="111">
                  <c:v>8.5346630653894626E-2</c:v>
                </c:pt>
                <c:pt idx="112">
                  <c:v>9.2467981062699295E-2</c:v>
                </c:pt>
                <c:pt idx="113">
                  <c:v>0.107523383516515</c:v>
                </c:pt>
                <c:pt idx="114">
                  <c:v>0.11841930841840448</c:v>
                </c:pt>
                <c:pt idx="115">
                  <c:v>8.3473730563464188E-2</c:v>
                </c:pt>
                <c:pt idx="116">
                  <c:v>8.4036483249022256E-2</c:v>
                </c:pt>
                <c:pt idx="117">
                  <c:v>8.8488362892943068E-2</c:v>
                </c:pt>
                <c:pt idx="118">
                  <c:v>0.10143906053444356</c:v>
                </c:pt>
                <c:pt idx="119">
                  <c:v>0.11756183840060253</c:v>
                </c:pt>
                <c:pt idx="120">
                  <c:v>0.14066403583675074</c:v>
                </c:pt>
                <c:pt idx="121">
                  <c:v>0.1538478814743629</c:v>
                </c:pt>
                <c:pt idx="122">
                  <c:v>4.1963531649639514E-2</c:v>
                </c:pt>
                <c:pt idx="123">
                  <c:v>3.6569758133559345E-2</c:v>
                </c:pt>
                <c:pt idx="124">
                  <c:v>4.2122127780975419E-2</c:v>
                </c:pt>
                <c:pt idx="125">
                  <c:v>5.1074276054830794E-2</c:v>
                </c:pt>
                <c:pt idx="126">
                  <c:v>6.0295933085493414E-2</c:v>
                </c:pt>
                <c:pt idx="127">
                  <c:v>7.2055766712604372E-2</c:v>
                </c:pt>
                <c:pt idx="130">
                  <c:v>9.1250159027582795E-2</c:v>
                </c:pt>
                <c:pt idx="131">
                  <c:v>5.6363863807933776E-2</c:v>
                </c:pt>
                <c:pt idx="132">
                  <c:v>6.4147978320632862E-2</c:v>
                </c:pt>
                <c:pt idx="133">
                  <c:v>7.1324658911599087E-2</c:v>
                </c:pt>
                <c:pt idx="134">
                  <c:v>8.2074873309804744E-2</c:v>
                </c:pt>
                <c:pt idx="135">
                  <c:v>9.0427596897905513E-2</c:v>
                </c:pt>
                <c:pt idx="136">
                  <c:v>9.7199513887887376E-2</c:v>
                </c:pt>
                <c:pt idx="137">
                  <c:v>0.104222934021659</c:v>
                </c:pt>
                <c:pt idx="138">
                  <c:v>0.1</c:v>
                </c:pt>
                <c:pt idx="140">
                  <c:v>0.16276525247448212</c:v>
                </c:pt>
                <c:pt idx="141">
                  <c:v>0.14559141974092207</c:v>
                </c:pt>
                <c:pt idx="142">
                  <c:v>0.14115736004976293</c:v>
                </c:pt>
                <c:pt idx="143">
                  <c:v>0.14377891928434758</c:v>
                </c:pt>
                <c:pt idx="144">
                  <c:v>0.15159547668260284</c:v>
                </c:pt>
                <c:pt idx="145">
                  <c:v>0.16740772848868488</c:v>
                </c:pt>
                <c:pt idx="146">
                  <c:v>0.24520376203540983</c:v>
                </c:pt>
                <c:pt idx="147">
                  <c:v>0.24856036313132093</c:v>
                </c:pt>
                <c:pt idx="148">
                  <c:v>0.25166717176890985</c:v>
                </c:pt>
                <c:pt idx="149">
                  <c:v>0.25602265915925276</c:v>
                </c:pt>
                <c:pt idx="150">
                  <c:v>0.31201234420677681</c:v>
                </c:pt>
                <c:pt idx="151">
                  <c:v>0.47999608616365563</c:v>
                </c:pt>
                <c:pt idx="152">
                  <c:v>0.64780872563789538</c:v>
                </c:pt>
                <c:pt idx="153">
                  <c:v>1.0839573959321676</c:v>
                </c:pt>
                <c:pt idx="154">
                  <c:v>7.1694292138767435E-2</c:v>
                </c:pt>
                <c:pt idx="155">
                  <c:v>4.9160967341219067E-2</c:v>
                </c:pt>
                <c:pt idx="156">
                  <c:v>4.5550182742255217E-2</c:v>
                </c:pt>
                <c:pt idx="157">
                  <c:v>4.7210002643939313E-2</c:v>
                </c:pt>
                <c:pt idx="158">
                  <c:v>5.214897078748322E-2</c:v>
                </c:pt>
                <c:pt idx="159">
                  <c:v>5.6370777158475584E-2</c:v>
                </c:pt>
                <c:pt idx="160">
                  <c:v>6.2669397340497854E-2</c:v>
                </c:pt>
                <c:pt idx="161">
                  <c:v>6.7914205489987528E-2</c:v>
                </c:pt>
                <c:pt idx="162">
                  <c:v>0.33142944272900854</c:v>
                </c:pt>
                <c:pt idx="163">
                  <c:v>0.16019531277742358</c:v>
                </c:pt>
                <c:pt idx="164">
                  <c:v>0.11743132170331499</c:v>
                </c:pt>
                <c:pt idx="165">
                  <c:v>0.10348558995511362</c:v>
                </c:pt>
                <c:pt idx="166">
                  <c:v>9.5034058590105067E-2</c:v>
                </c:pt>
                <c:pt idx="167">
                  <c:v>0.1040838516162315</c:v>
                </c:pt>
                <c:pt idx="168">
                  <c:v>0.10594756040600728</c:v>
                </c:pt>
                <c:pt idx="169">
                  <c:v>0.11260411993376283</c:v>
                </c:pt>
                <c:pt idx="170">
                  <c:v>6.4964767693245523E-2</c:v>
                </c:pt>
                <c:pt idx="171">
                  <c:v>4.7676453952613045E-2</c:v>
                </c:pt>
                <c:pt idx="172">
                  <c:v>4.1062364121214265E-2</c:v>
                </c:pt>
                <c:pt idx="173">
                  <c:v>4.7048740580755539E-2</c:v>
                </c:pt>
                <c:pt idx="174">
                  <c:v>4.4354323037604358E-2</c:v>
                </c:pt>
                <c:pt idx="175">
                  <c:v>4.7802049542998326E-2</c:v>
                </c:pt>
                <c:pt idx="176">
                  <c:v>5.4122447761405783E-2</c:v>
                </c:pt>
                <c:pt idx="177">
                  <c:v>6.0984578186077269E-2</c:v>
                </c:pt>
                <c:pt idx="178">
                  <c:v>7.6401619165367876E-2</c:v>
                </c:pt>
                <c:pt idx="179">
                  <c:v>7.4152194817035444E-2</c:v>
                </c:pt>
                <c:pt idx="180">
                  <c:v>0.32245839177601615</c:v>
                </c:pt>
                <c:pt idx="181">
                  <c:v>0.18451351803188271</c:v>
                </c:pt>
                <c:pt idx="182">
                  <c:v>5.9921828599065065E-2</c:v>
                </c:pt>
                <c:pt idx="183">
                  <c:v>4.7985893727292159E-2</c:v>
                </c:pt>
                <c:pt idx="184">
                  <c:v>0.12889990170822241</c:v>
                </c:pt>
                <c:pt idx="185">
                  <c:v>9.3553944394267813E-2</c:v>
                </c:pt>
              </c:numCache>
            </c:numRef>
          </c:yVal>
          <c:smooth val="0"/>
          <c:extLst>
            <c:ext xmlns:c16="http://schemas.microsoft.com/office/drawing/2014/chart" uri="{C3380CC4-5D6E-409C-BE32-E72D297353CC}">
              <c16:uniqueId val="{00000000-0A1B-45AC-AD74-70F80712D409}"/>
            </c:ext>
          </c:extLst>
        </c:ser>
        <c:ser>
          <c:idx val="1"/>
          <c:order val="1"/>
          <c:spPr>
            <a:ln w="44450" cap="rnd">
              <a:solidFill>
                <a:srgbClr val="FFC000"/>
              </a:solidFill>
              <a:round/>
            </a:ln>
            <a:effectLst/>
          </c:spPr>
          <c:marker>
            <c:symbol val="circle"/>
            <c:size val="5"/>
            <c:spPr>
              <a:noFill/>
              <a:ln w="9525">
                <a:noFill/>
              </a:ln>
              <a:effectLst/>
            </c:spPr>
          </c:marker>
          <c:xVal>
            <c:numRef>
              <c:f>'Teoria 1'!$R$2:$R$187</c:f>
              <c:numCache>
                <c:formatCode>General</c:formatCode>
                <c:ptCount val="186"/>
                <c:pt idx="0">
                  <c:v>0.16947238258603131</c:v>
                </c:pt>
                <c:pt idx="1">
                  <c:v>0.15035191916815668</c:v>
                </c:pt>
                <c:pt idx="2">
                  <c:v>0.16656544922111441</c:v>
                </c:pt>
                <c:pt idx="3">
                  <c:v>0.20503829607466625</c:v>
                </c:pt>
                <c:pt idx="4">
                  <c:v>0.253635262840397</c:v>
                </c:pt>
                <c:pt idx="5">
                  <c:v>0.30677052016535566</c:v>
                </c:pt>
                <c:pt idx="6">
                  <c:v>0.2175797806332859</c:v>
                </c:pt>
                <c:pt idx="7">
                  <c:v>0.26</c:v>
                </c:pt>
                <c:pt idx="8">
                  <c:v>0.30444085380215008</c:v>
                </c:pt>
                <c:pt idx="9">
                  <c:v>0.34539944263300226</c:v>
                </c:pt>
                <c:pt idx="10">
                  <c:v>0.72676416523244258</c:v>
                </c:pt>
                <c:pt idx="11">
                  <c:v>0.3782484509088973</c:v>
                </c:pt>
                <c:pt idx="12">
                  <c:v>0.39032805325485498</c:v>
                </c:pt>
                <c:pt idx="13">
                  <c:v>0.3743028839520135</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0.15889348580391258</c:v>
                </c:pt>
                <c:pt idx="25">
                  <c:v>0.24538838691883999</c:v>
                </c:pt>
                <c:pt idx="26">
                  <c:v>0.17485885472505702</c:v>
                </c:pt>
                <c:pt idx="27">
                  <c:v>0.20958358013861922</c:v>
                </c:pt>
                <c:pt idx="28">
                  <c:v>0.24993169957289205</c:v>
                </c:pt>
                <c:pt idx="29">
                  <c:v>0.22572683704910571</c:v>
                </c:pt>
                <c:pt idx="30">
                  <c:v>0.62641729538219304</c:v>
                </c:pt>
                <c:pt idx="31">
                  <c:v>0.29143337448676943</c:v>
                </c:pt>
                <c:pt idx="32">
                  <c:v>0.30079727381647142</c:v>
                </c:pt>
                <c:pt idx="33">
                  <c:v>0.29817543781251532</c:v>
                </c:pt>
                <c:pt idx="34">
                  <c:v>0.28199161044618415</c:v>
                </c:pt>
                <c:pt idx="35">
                  <c:v>0.12265892471918959</c:v>
                </c:pt>
                <c:pt idx="36">
                  <c:v>7.4156790337581477E-2</c:v>
                </c:pt>
                <c:pt idx="37">
                  <c:v>0.12173337160101601</c:v>
                </c:pt>
                <c:pt idx="38">
                  <c:v>0.11487125779954804</c:v>
                </c:pt>
                <c:pt idx="39">
                  <c:v>0.14315333793523971</c:v>
                </c:pt>
                <c:pt idx="40">
                  <c:v>0.15700000000000028</c:v>
                </c:pt>
                <c:pt idx="41">
                  <c:v>0.18496427452696373</c:v>
                </c:pt>
                <c:pt idx="42">
                  <c:v>0.16693187599135334</c:v>
                </c:pt>
                <c:pt idx="43">
                  <c:v>0.16367364793263717</c:v>
                </c:pt>
                <c:pt idx="44">
                  <c:v>0.18579584338038749</c:v>
                </c:pt>
                <c:pt idx="45">
                  <c:v>0.10148802048028763</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9.8368321522797134E-2</c:v>
                </c:pt>
                <c:pt idx="54">
                  <c:v>0.12825899331170201</c:v>
                </c:pt>
                <c:pt idx="55">
                  <c:v>0.15010267841631755</c:v>
                </c:pt>
                <c:pt idx="56">
                  <c:v>0.18223054802967775</c:v>
                </c:pt>
                <c:pt idx="57">
                  <c:v>0.20421238946097858</c:v>
                </c:pt>
                <c:pt idx="58">
                  <c:v>0.15000000000000024</c:v>
                </c:pt>
                <c:pt idx="59">
                  <c:v>0.13698561105576001</c:v>
                </c:pt>
                <c:pt idx="60">
                  <c:v>0.12600601794750763</c:v>
                </c:pt>
                <c:pt idx="61">
                  <c:v>0.15283535384142405</c:v>
                </c:pt>
                <c:pt idx="62">
                  <c:v>0.19663065169040742</c:v>
                </c:pt>
                <c:pt idx="63">
                  <c:v>0.21758036019932503</c:v>
                </c:pt>
                <c:pt idx="64">
                  <c:v>0</c:v>
                </c:pt>
                <c:pt idx="65">
                  <c:v>0.29932249889328477</c:v>
                </c:pt>
                <c:pt idx="66">
                  <c:v>0.35413768652839339</c:v>
                </c:pt>
                <c:pt idx="67">
                  <c:v>0.22581476553723195</c:v>
                </c:pt>
                <c:pt idx="68">
                  <c:v>0.17466416131174189</c:v>
                </c:pt>
                <c:pt idx="69">
                  <c:v>0.27907100584308681</c:v>
                </c:pt>
                <c:pt idx="70">
                  <c:v>0.25585317213780684</c:v>
                </c:pt>
                <c:pt idx="71">
                  <c:v>0.30561733764937232</c:v>
                </c:pt>
                <c:pt idx="72">
                  <c:v>0.3470907356318485</c:v>
                </c:pt>
                <c:pt idx="73">
                  <c:v>0.40233758433618039</c:v>
                </c:pt>
                <c:pt idx="74">
                  <c:v>0.56750512645258921</c:v>
                </c:pt>
                <c:pt idx="75">
                  <c:v>0.37070906351431232</c:v>
                </c:pt>
                <c:pt idx="76">
                  <c:v>0.28249840511859531</c:v>
                </c:pt>
                <c:pt idx="77">
                  <c:v>0.1877772869124443</c:v>
                </c:pt>
                <c:pt idx="78">
                  <c:v>0.44668788879009608</c:v>
                </c:pt>
                <c:pt idx="79">
                  <c:v>0.51557005776175158</c:v>
                </c:pt>
                <c:pt idx="80">
                  <c:v>0.45099989206207347</c:v>
                </c:pt>
                <c:pt idx="81">
                  <c:v>0.59417063025882288</c:v>
                </c:pt>
                <c:pt idx="82">
                  <c:v>4.8871598273020796E-2</c:v>
                </c:pt>
                <c:pt idx="83">
                  <c:v>4.4246245591145948E-2</c:v>
                </c:pt>
                <c:pt idx="84">
                  <c:v>5.4087606946228994E-2</c:v>
                </c:pt>
                <c:pt idx="85">
                  <c:v>7.0464527187310513E-2</c:v>
                </c:pt>
                <c:pt idx="86">
                  <c:v>7.8113712659719961E-2</c:v>
                </c:pt>
                <c:pt idx="87">
                  <c:v>9.8745776799460241E-2</c:v>
                </c:pt>
                <c:pt idx="88">
                  <c:v>0.11730281631424186</c:v>
                </c:pt>
                <c:pt idx="89">
                  <c:v>0.12837178748819061</c:v>
                </c:pt>
                <c:pt idx="90">
                  <c:v>0.1358599697129419</c:v>
                </c:pt>
                <c:pt idx="91">
                  <c:v>9.4790471835207224E-2</c:v>
                </c:pt>
                <c:pt idx="92">
                  <c:v>8.6263530350336334E-2</c:v>
                </c:pt>
                <c:pt idx="93">
                  <c:v>0.10821205033171555</c:v>
                </c:pt>
                <c:pt idx="94">
                  <c:v>0.11365129885941315</c:v>
                </c:pt>
                <c:pt idx="95">
                  <c:v>0.13953557535219041</c:v>
                </c:pt>
                <c:pt idx="96">
                  <c:v>0.1619645555681555</c:v>
                </c:pt>
                <c:pt idx="97">
                  <c:v>0.1870424410450468</c:v>
                </c:pt>
                <c:pt idx="98">
                  <c:v>0.27978203489937931</c:v>
                </c:pt>
                <c:pt idx="99">
                  <c:v>0.17991491838453771</c:v>
                </c:pt>
                <c:pt idx="100">
                  <c:v>0.11986133666551006</c:v>
                </c:pt>
                <c:pt idx="101">
                  <c:v>0.14215833183482057</c:v>
                </c:pt>
                <c:pt idx="102">
                  <c:v>0.11143580532196497</c:v>
                </c:pt>
                <c:pt idx="103">
                  <c:v>0.22865172000750267</c:v>
                </c:pt>
                <c:pt idx="104">
                  <c:v>0.24466827560027271</c:v>
                </c:pt>
                <c:pt idx="105">
                  <c:v>0.25390127079290381</c:v>
                </c:pt>
                <c:pt idx="106">
                  <c:v>4.4634409619043532E-2</c:v>
                </c:pt>
                <c:pt idx="107">
                  <c:v>4.0863095756966533E-2</c:v>
                </c:pt>
                <c:pt idx="108">
                  <c:v>4.7517149420885127E-2</c:v>
                </c:pt>
                <c:pt idx="109">
                  <c:v>6.5359717438187942E-2</c:v>
                </c:pt>
                <c:pt idx="110">
                  <c:v>6.5787714945220926E-2</c:v>
                </c:pt>
                <c:pt idx="111">
                  <c:v>8.5346630653894626E-2</c:v>
                </c:pt>
                <c:pt idx="112">
                  <c:v>9.2467981062699295E-2</c:v>
                </c:pt>
                <c:pt idx="113">
                  <c:v>0.107523383516515</c:v>
                </c:pt>
                <c:pt idx="114">
                  <c:v>0.11841930841840448</c:v>
                </c:pt>
                <c:pt idx="115">
                  <c:v>8.3473730563464188E-2</c:v>
                </c:pt>
                <c:pt idx="116">
                  <c:v>8.4036483249022256E-2</c:v>
                </c:pt>
                <c:pt idx="117">
                  <c:v>8.8488362892943068E-2</c:v>
                </c:pt>
                <c:pt idx="118">
                  <c:v>0.10143906053444356</c:v>
                </c:pt>
                <c:pt idx="119">
                  <c:v>0.11756183840060253</c:v>
                </c:pt>
                <c:pt idx="120">
                  <c:v>0.14066403583675074</c:v>
                </c:pt>
                <c:pt idx="121">
                  <c:v>0.1538478814743629</c:v>
                </c:pt>
                <c:pt idx="122">
                  <c:v>4.1963531649639514E-2</c:v>
                </c:pt>
                <c:pt idx="123">
                  <c:v>3.6569758133559345E-2</c:v>
                </c:pt>
                <c:pt idx="124">
                  <c:v>4.2122127780975419E-2</c:v>
                </c:pt>
                <c:pt idx="125">
                  <c:v>5.1074276054830794E-2</c:v>
                </c:pt>
                <c:pt idx="126">
                  <c:v>6.0295933085493414E-2</c:v>
                </c:pt>
                <c:pt idx="127">
                  <c:v>7.2055766712604372E-2</c:v>
                </c:pt>
                <c:pt idx="128">
                  <c:v>0</c:v>
                </c:pt>
                <c:pt idx="129">
                  <c:v>0</c:v>
                </c:pt>
                <c:pt idx="130">
                  <c:v>9.1250159027582795E-2</c:v>
                </c:pt>
                <c:pt idx="131">
                  <c:v>5.6363863807933776E-2</c:v>
                </c:pt>
                <c:pt idx="132">
                  <c:v>6.4147978320632862E-2</c:v>
                </c:pt>
                <c:pt idx="133">
                  <c:v>7.1324658911599087E-2</c:v>
                </c:pt>
                <c:pt idx="134">
                  <c:v>8.2074873309804744E-2</c:v>
                </c:pt>
                <c:pt idx="135">
                  <c:v>9.0427596897905513E-2</c:v>
                </c:pt>
                <c:pt idx="136">
                  <c:v>9.7199513887887376E-2</c:v>
                </c:pt>
                <c:pt idx="137">
                  <c:v>0.104222934021659</c:v>
                </c:pt>
                <c:pt idx="138">
                  <c:v>0.1</c:v>
                </c:pt>
                <c:pt idx="139">
                  <c:v>0</c:v>
                </c:pt>
                <c:pt idx="140">
                  <c:v>0.16276525247448212</c:v>
                </c:pt>
                <c:pt idx="141">
                  <c:v>0.14559141974092207</c:v>
                </c:pt>
                <c:pt idx="142">
                  <c:v>0.14115736004976293</c:v>
                </c:pt>
                <c:pt idx="143">
                  <c:v>0.14377891928434758</c:v>
                </c:pt>
                <c:pt idx="144">
                  <c:v>0.15159547668260284</c:v>
                </c:pt>
                <c:pt idx="145">
                  <c:v>0.16740772848868488</c:v>
                </c:pt>
                <c:pt idx="146">
                  <c:v>0.24520376203540983</c:v>
                </c:pt>
                <c:pt idx="147">
                  <c:v>0.24856036313132093</c:v>
                </c:pt>
                <c:pt idx="148">
                  <c:v>0.25166717176890985</c:v>
                </c:pt>
                <c:pt idx="149">
                  <c:v>0.25602265915925276</c:v>
                </c:pt>
                <c:pt idx="150">
                  <c:v>0.31201234420677681</c:v>
                </c:pt>
                <c:pt idx="151">
                  <c:v>0.47999608616365563</c:v>
                </c:pt>
                <c:pt idx="152">
                  <c:v>0.64780872563789538</c:v>
                </c:pt>
                <c:pt idx="153">
                  <c:v>1.0839573959321676</c:v>
                </c:pt>
                <c:pt idx="154">
                  <c:v>7.1694292138767435E-2</c:v>
                </c:pt>
                <c:pt idx="155">
                  <c:v>4.9160967341219067E-2</c:v>
                </c:pt>
                <c:pt idx="156">
                  <c:v>4.5550182742255217E-2</c:v>
                </c:pt>
                <c:pt idx="157">
                  <c:v>4.7210002643939313E-2</c:v>
                </c:pt>
                <c:pt idx="158">
                  <c:v>5.214897078748322E-2</c:v>
                </c:pt>
                <c:pt idx="159">
                  <c:v>5.6370777158475584E-2</c:v>
                </c:pt>
                <c:pt idx="160">
                  <c:v>6.2669397340497854E-2</c:v>
                </c:pt>
                <c:pt idx="161">
                  <c:v>6.7914205489987528E-2</c:v>
                </c:pt>
                <c:pt idx="162">
                  <c:v>0.33142944272900854</c:v>
                </c:pt>
                <c:pt idx="163">
                  <c:v>0.16019531277742358</c:v>
                </c:pt>
                <c:pt idx="164">
                  <c:v>0.11743132170331499</c:v>
                </c:pt>
                <c:pt idx="165">
                  <c:v>0.10348558995511362</c:v>
                </c:pt>
                <c:pt idx="166">
                  <c:v>9.5034058590105067E-2</c:v>
                </c:pt>
                <c:pt idx="167">
                  <c:v>0.1040838516162315</c:v>
                </c:pt>
                <c:pt idx="168">
                  <c:v>0.10594756040600728</c:v>
                </c:pt>
                <c:pt idx="169">
                  <c:v>0.11260411993376283</c:v>
                </c:pt>
                <c:pt idx="170">
                  <c:v>6.4964767693245523E-2</c:v>
                </c:pt>
                <c:pt idx="171">
                  <c:v>4.7676453952613045E-2</c:v>
                </c:pt>
                <c:pt idx="172">
                  <c:v>4.1062364121214265E-2</c:v>
                </c:pt>
                <c:pt idx="173">
                  <c:v>4.7048740580755539E-2</c:v>
                </c:pt>
                <c:pt idx="174">
                  <c:v>4.4354323037604358E-2</c:v>
                </c:pt>
                <c:pt idx="175">
                  <c:v>4.7802049542998326E-2</c:v>
                </c:pt>
                <c:pt idx="176">
                  <c:v>5.4122447761405783E-2</c:v>
                </c:pt>
                <c:pt idx="177">
                  <c:v>6.0984578186077269E-2</c:v>
                </c:pt>
                <c:pt idx="178">
                  <c:v>7.6401619165367876E-2</c:v>
                </c:pt>
                <c:pt idx="179">
                  <c:v>7.4152194817035444E-2</c:v>
                </c:pt>
                <c:pt idx="180">
                  <c:v>0.32245839177601615</c:v>
                </c:pt>
                <c:pt idx="181">
                  <c:v>0.18451351803188271</c:v>
                </c:pt>
                <c:pt idx="182">
                  <c:v>5.9921828599065065E-2</c:v>
                </c:pt>
                <c:pt idx="183">
                  <c:v>4.7985893727292159E-2</c:v>
                </c:pt>
                <c:pt idx="184">
                  <c:v>0.12889990170822241</c:v>
                </c:pt>
                <c:pt idx="185">
                  <c:v>9.3553944394267813E-2</c:v>
                </c:pt>
              </c:numCache>
            </c:numRef>
          </c:xVal>
          <c:yVal>
            <c:numRef>
              <c:f>'Teoria 1'!$R$2:$R$187</c:f>
              <c:numCache>
                <c:formatCode>General</c:formatCode>
                <c:ptCount val="186"/>
                <c:pt idx="0">
                  <c:v>0.16947238258603131</c:v>
                </c:pt>
                <c:pt idx="1">
                  <c:v>0.15035191916815668</c:v>
                </c:pt>
                <c:pt idx="2">
                  <c:v>0.16656544922111441</c:v>
                </c:pt>
                <c:pt idx="3">
                  <c:v>0.20503829607466625</c:v>
                </c:pt>
                <c:pt idx="4">
                  <c:v>0.253635262840397</c:v>
                </c:pt>
                <c:pt idx="5">
                  <c:v>0.30677052016535566</c:v>
                </c:pt>
                <c:pt idx="6">
                  <c:v>0.2175797806332859</c:v>
                </c:pt>
                <c:pt idx="7">
                  <c:v>0.26</c:v>
                </c:pt>
                <c:pt idx="8">
                  <c:v>0.30444085380215008</c:v>
                </c:pt>
                <c:pt idx="9">
                  <c:v>0.34539944263300226</c:v>
                </c:pt>
                <c:pt idx="10">
                  <c:v>0.72676416523244258</c:v>
                </c:pt>
                <c:pt idx="11">
                  <c:v>0.3782484509088973</c:v>
                </c:pt>
                <c:pt idx="12">
                  <c:v>0.39032805325485498</c:v>
                </c:pt>
                <c:pt idx="13">
                  <c:v>0.3743028839520135</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0.15889348580391258</c:v>
                </c:pt>
                <c:pt idx="25">
                  <c:v>0.24538838691883999</c:v>
                </c:pt>
                <c:pt idx="26">
                  <c:v>0.17485885472505702</c:v>
                </c:pt>
                <c:pt idx="27">
                  <c:v>0.20958358013861922</c:v>
                </c:pt>
                <c:pt idx="28">
                  <c:v>0.24993169957289205</c:v>
                </c:pt>
                <c:pt idx="29">
                  <c:v>0.22572683704910571</c:v>
                </c:pt>
                <c:pt idx="30">
                  <c:v>0.62641729538219304</c:v>
                </c:pt>
                <c:pt idx="31">
                  <c:v>0.29143337448676943</c:v>
                </c:pt>
                <c:pt idx="32">
                  <c:v>0.30079727381647142</c:v>
                </c:pt>
                <c:pt idx="33">
                  <c:v>0.29817543781251532</c:v>
                </c:pt>
                <c:pt idx="34">
                  <c:v>0.28199161044618415</c:v>
                </c:pt>
                <c:pt idx="35">
                  <c:v>0.12265892471918959</c:v>
                </c:pt>
                <c:pt idx="36">
                  <c:v>7.4156790337581477E-2</c:v>
                </c:pt>
                <c:pt idx="37">
                  <c:v>0.12173337160101601</c:v>
                </c:pt>
                <c:pt idx="38">
                  <c:v>0.11487125779954804</c:v>
                </c:pt>
                <c:pt idx="39">
                  <c:v>0.14315333793523971</c:v>
                </c:pt>
                <c:pt idx="40">
                  <c:v>0.15700000000000028</c:v>
                </c:pt>
                <c:pt idx="41">
                  <c:v>0.18496427452696373</c:v>
                </c:pt>
                <c:pt idx="42">
                  <c:v>0.16693187599135334</c:v>
                </c:pt>
                <c:pt idx="43">
                  <c:v>0.16367364793263717</c:v>
                </c:pt>
                <c:pt idx="44">
                  <c:v>0.18579584338038749</c:v>
                </c:pt>
                <c:pt idx="45">
                  <c:v>0.10148802048028763</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9.8368321522797134E-2</c:v>
                </c:pt>
                <c:pt idx="54">
                  <c:v>0.12825899331170201</c:v>
                </c:pt>
                <c:pt idx="55">
                  <c:v>0.15010267841631755</c:v>
                </c:pt>
                <c:pt idx="56">
                  <c:v>0.18223054802967775</c:v>
                </c:pt>
                <c:pt idx="57">
                  <c:v>0.20421238946097858</c:v>
                </c:pt>
                <c:pt idx="58">
                  <c:v>0.15000000000000024</c:v>
                </c:pt>
                <c:pt idx="59">
                  <c:v>0.13698561105576001</c:v>
                </c:pt>
                <c:pt idx="60">
                  <c:v>0.12600601794750763</c:v>
                </c:pt>
                <c:pt idx="61">
                  <c:v>0.15283535384142405</c:v>
                </c:pt>
                <c:pt idx="62">
                  <c:v>0.19663065169040742</c:v>
                </c:pt>
                <c:pt idx="63">
                  <c:v>0.21758036019932503</c:v>
                </c:pt>
                <c:pt idx="64">
                  <c:v>0</c:v>
                </c:pt>
                <c:pt idx="65">
                  <c:v>0.29932249889328477</c:v>
                </c:pt>
                <c:pt idx="66">
                  <c:v>0.35413768652839339</c:v>
                </c:pt>
                <c:pt idx="67">
                  <c:v>0.22581476553723195</c:v>
                </c:pt>
                <c:pt idx="68">
                  <c:v>0.17466416131174189</c:v>
                </c:pt>
                <c:pt idx="69">
                  <c:v>0.27907100584308681</c:v>
                </c:pt>
                <c:pt idx="70">
                  <c:v>0.25585317213780684</c:v>
                </c:pt>
                <c:pt idx="71">
                  <c:v>0.30561733764937232</c:v>
                </c:pt>
                <c:pt idx="72">
                  <c:v>0.3470907356318485</c:v>
                </c:pt>
                <c:pt idx="73">
                  <c:v>0.40233758433618039</c:v>
                </c:pt>
                <c:pt idx="74">
                  <c:v>0.56750512645258921</c:v>
                </c:pt>
                <c:pt idx="75">
                  <c:v>0.37070906351431232</c:v>
                </c:pt>
                <c:pt idx="76">
                  <c:v>0.28249840511859531</c:v>
                </c:pt>
                <c:pt idx="77">
                  <c:v>0.1877772869124443</c:v>
                </c:pt>
                <c:pt idx="78">
                  <c:v>0.44668788879009608</c:v>
                </c:pt>
                <c:pt idx="79">
                  <c:v>0.51557005776175158</c:v>
                </c:pt>
                <c:pt idx="80">
                  <c:v>0.45099989206207347</c:v>
                </c:pt>
                <c:pt idx="81">
                  <c:v>0.59417063025882288</c:v>
                </c:pt>
                <c:pt idx="82">
                  <c:v>4.8871598273020796E-2</c:v>
                </c:pt>
                <c:pt idx="83">
                  <c:v>4.4246245591145948E-2</c:v>
                </c:pt>
                <c:pt idx="84">
                  <c:v>5.4087606946228994E-2</c:v>
                </c:pt>
                <c:pt idx="85">
                  <c:v>7.0464527187310513E-2</c:v>
                </c:pt>
                <c:pt idx="86">
                  <c:v>7.8113712659719961E-2</c:v>
                </c:pt>
                <c:pt idx="87">
                  <c:v>9.8745776799460241E-2</c:v>
                </c:pt>
                <c:pt idx="88">
                  <c:v>0.11730281631424186</c:v>
                </c:pt>
                <c:pt idx="89">
                  <c:v>0.12837178748819061</c:v>
                </c:pt>
                <c:pt idx="90">
                  <c:v>0.1358599697129419</c:v>
                </c:pt>
                <c:pt idx="91">
                  <c:v>9.4790471835207224E-2</c:v>
                </c:pt>
                <c:pt idx="92">
                  <c:v>8.6263530350336334E-2</c:v>
                </c:pt>
                <c:pt idx="93">
                  <c:v>0.10821205033171555</c:v>
                </c:pt>
                <c:pt idx="94">
                  <c:v>0.11365129885941315</c:v>
                </c:pt>
                <c:pt idx="95">
                  <c:v>0.13953557535219041</c:v>
                </c:pt>
                <c:pt idx="96">
                  <c:v>0.1619645555681555</c:v>
                </c:pt>
                <c:pt idx="97">
                  <c:v>0.1870424410450468</c:v>
                </c:pt>
                <c:pt idx="98">
                  <c:v>0.27978203489937931</c:v>
                </c:pt>
                <c:pt idx="99">
                  <c:v>0.17991491838453771</c:v>
                </c:pt>
                <c:pt idx="100">
                  <c:v>0.11986133666551006</c:v>
                </c:pt>
                <c:pt idx="101">
                  <c:v>0.14215833183482057</c:v>
                </c:pt>
                <c:pt idx="102">
                  <c:v>0.11143580532196497</c:v>
                </c:pt>
                <c:pt idx="103">
                  <c:v>0.22865172000750267</c:v>
                </c:pt>
                <c:pt idx="104">
                  <c:v>0.24466827560027271</c:v>
                </c:pt>
                <c:pt idx="105">
                  <c:v>0.25390127079290381</c:v>
                </c:pt>
                <c:pt idx="106">
                  <c:v>4.4634409619043532E-2</c:v>
                </c:pt>
                <c:pt idx="107">
                  <c:v>4.0863095756966533E-2</c:v>
                </c:pt>
                <c:pt idx="108">
                  <c:v>4.7517149420885127E-2</c:v>
                </c:pt>
                <c:pt idx="109">
                  <c:v>6.5359717438187942E-2</c:v>
                </c:pt>
                <c:pt idx="110">
                  <c:v>6.5787714945220926E-2</c:v>
                </c:pt>
                <c:pt idx="111">
                  <c:v>8.5346630653894626E-2</c:v>
                </c:pt>
                <c:pt idx="112">
                  <c:v>9.2467981062699295E-2</c:v>
                </c:pt>
                <c:pt idx="113">
                  <c:v>0.107523383516515</c:v>
                </c:pt>
                <c:pt idx="114">
                  <c:v>0.11841930841840448</c:v>
                </c:pt>
                <c:pt idx="115">
                  <c:v>8.3473730563464188E-2</c:v>
                </c:pt>
                <c:pt idx="116">
                  <c:v>8.4036483249022256E-2</c:v>
                </c:pt>
                <c:pt idx="117">
                  <c:v>8.8488362892943068E-2</c:v>
                </c:pt>
                <c:pt idx="118">
                  <c:v>0.10143906053444356</c:v>
                </c:pt>
                <c:pt idx="119">
                  <c:v>0.11756183840060253</c:v>
                </c:pt>
                <c:pt idx="120">
                  <c:v>0.14066403583675074</c:v>
                </c:pt>
                <c:pt idx="121">
                  <c:v>0.1538478814743629</c:v>
                </c:pt>
                <c:pt idx="122">
                  <c:v>4.1963531649639514E-2</c:v>
                </c:pt>
                <c:pt idx="123">
                  <c:v>3.6569758133559345E-2</c:v>
                </c:pt>
                <c:pt idx="124">
                  <c:v>4.2122127780975419E-2</c:v>
                </c:pt>
                <c:pt idx="125">
                  <c:v>5.1074276054830794E-2</c:v>
                </c:pt>
                <c:pt idx="126">
                  <c:v>6.0295933085493414E-2</c:v>
                </c:pt>
                <c:pt idx="127">
                  <c:v>7.2055766712604372E-2</c:v>
                </c:pt>
                <c:pt idx="128">
                  <c:v>0</c:v>
                </c:pt>
                <c:pt idx="129">
                  <c:v>0</c:v>
                </c:pt>
                <c:pt idx="130">
                  <c:v>9.1250159027582795E-2</c:v>
                </c:pt>
                <c:pt idx="131">
                  <c:v>5.6363863807933776E-2</c:v>
                </c:pt>
                <c:pt idx="132">
                  <c:v>6.4147978320632862E-2</c:v>
                </c:pt>
                <c:pt idx="133">
                  <c:v>7.1324658911599087E-2</c:v>
                </c:pt>
                <c:pt idx="134">
                  <c:v>8.2074873309804744E-2</c:v>
                </c:pt>
                <c:pt idx="135">
                  <c:v>9.0427596897905513E-2</c:v>
                </c:pt>
                <c:pt idx="136">
                  <c:v>9.7199513887887376E-2</c:v>
                </c:pt>
                <c:pt idx="137">
                  <c:v>0.104222934021659</c:v>
                </c:pt>
                <c:pt idx="138">
                  <c:v>0.1</c:v>
                </c:pt>
                <c:pt idx="139">
                  <c:v>0</c:v>
                </c:pt>
                <c:pt idx="140">
                  <c:v>0.16276525247448212</c:v>
                </c:pt>
                <c:pt idx="141">
                  <c:v>0.14559141974092207</c:v>
                </c:pt>
                <c:pt idx="142">
                  <c:v>0.14115736004976293</c:v>
                </c:pt>
                <c:pt idx="143">
                  <c:v>0.14377891928434758</c:v>
                </c:pt>
                <c:pt idx="144">
                  <c:v>0.15159547668260284</c:v>
                </c:pt>
                <c:pt idx="145">
                  <c:v>0.16740772848868488</c:v>
                </c:pt>
                <c:pt idx="146">
                  <c:v>0.24520376203540983</c:v>
                </c:pt>
                <c:pt idx="147">
                  <c:v>0.24856036313132093</c:v>
                </c:pt>
                <c:pt idx="148">
                  <c:v>0.25166717176890985</c:v>
                </c:pt>
                <c:pt idx="149">
                  <c:v>0.25602265915925276</c:v>
                </c:pt>
                <c:pt idx="150">
                  <c:v>0.31201234420677681</c:v>
                </c:pt>
                <c:pt idx="151">
                  <c:v>0.47999608616365563</c:v>
                </c:pt>
                <c:pt idx="152">
                  <c:v>0.64780872563789538</c:v>
                </c:pt>
                <c:pt idx="153">
                  <c:v>1.0839573959321676</c:v>
                </c:pt>
                <c:pt idx="154">
                  <c:v>7.1694292138767435E-2</c:v>
                </c:pt>
                <c:pt idx="155">
                  <c:v>4.9160967341219067E-2</c:v>
                </c:pt>
                <c:pt idx="156">
                  <c:v>4.5550182742255217E-2</c:v>
                </c:pt>
                <c:pt idx="157">
                  <c:v>4.7210002643939313E-2</c:v>
                </c:pt>
                <c:pt idx="158">
                  <c:v>5.214897078748322E-2</c:v>
                </c:pt>
                <c:pt idx="159">
                  <c:v>5.6370777158475584E-2</c:v>
                </c:pt>
                <c:pt idx="160">
                  <c:v>6.2669397340497854E-2</c:v>
                </c:pt>
                <c:pt idx="161">
                  <c:v>6.7914205489987528E-2</c:v>
                </c:pt>
                <c:pt idx="162">
                  <c:v>0.33142944272900854</c:v>
                </c:pt>
                <c:pt idx="163">
                  <c:v>0.16019531277742358</c:v>
                </c:pt>
                <c:pt idx="164">
                  <c:v>0.11743132170331499</c:v>
                </c:pt>
                <c:pt idx="165">
                  <c:v>0.10348558995511362</c:v>
                </c:pt>
                <c:pt idx="166">
                  <c:v>9.5034058590105067E-2</c:v>
                </c:pt>
                <c:pt idx="167">
                  <c:v>0.1040838516162315</c:v>
                </c:pt>
                <c:pt idx="168">
                  <c:v>0.10594756040600728</c:v>
                </c:pt>
                <c:pt idx="169">
                  <c:v>0.11260411993376283</c:v>
                </c:pt>
                <c:pt idx="170">
                  <c:v>6.4964767693245523E-2</c:v>
                </c:pt>
                <c:pt idx="171">
                  <c:v>4.7676453952613045E-2</c:v>
                </c:pt>
                <c:pt idx="172">
                  <c:v>4.1062364121214265E-2</c:v>
                </c:pt>
                <c:pt idx="173">
                  <c:v>4.7048740580755539E-2</c:v>
                </c:pt>
                <c:pt idx="174">
                  <c:v>4.4354323037604358E-2</c:v>
                </c:pt>
                <c:pt idx="175">
                  <c:v>4.7802049542998326E-2</c:v>
                </c:pt>
                <c:pt idx="176">
                  <c:v>5.4122447761405783E-2</c:v>
                </c:pt>
                <c:pt idx="177">
                  <c:v>6.0984578186077269E-2</c:v>
                </c:pt>
                <c:pt idx="178">
                  <c:v>7.6401619165367876E-2</c:v>
                </c:pt>
                <c:pt idx="179">
                  <c:v>7.4152194817035444E-2</c:v>
                </c:pt>
                <c:pt idx="180">
                  <c:v>0.32245839177601615</c:v>
                </c:pt>
                <c:pt idx="181">
                  <c:v>0.18451351803188271</c:v>
                </c:pt>
                <c:pt idx="182">
                  <c:v>5.9921828599065065E-2</c:v>
                </c:pt>
                <c:pt idx="183">
                  <c:v>4.7985893727292159E-2</c:v>
                </c:pt>
                <c:pt idx="184">
                  <c:v>0.12889990170822241</c:v>
                </c:pt>
                <c:pt idx="185">
                  <c:v>9.3553944394267813E-2</c:v>
                </c:pt>
              </c:numCache>
            </c:numRef>
          </c:yVal>
          <c:smooth val="0"/>
          <c:extLst>
            <c:ext xmlns:c16="http://schemas.microsoft.com/office/drawing/2014/chart" uri="{C3380CC4-5D6E-409C-BE32-E72D297353CC}">
              <c16:uniqueId val="{00000001-0A1B-45AC-AD74-70F80712D409}"/>
            </c:ext>
          </c:extLst>
        </c:ser>
        <c:dLbls>
          <c:showLegendKey val="0"/>
          <c:showVal val="0"/>
          <c:showCatName val="0"/>
          <c:showSerName val="0"/>
          <c:showPercent val="0"/>
          <c:showBubbleSize val="0"/>
        </c:dLbls>
        <c:axId val="56565760"/>
        <c:axId val="56567680"/>
      </c:scatterChart>
      <c:valAx>
        <c:axId val="56565760"/>
        <c:scaling>
          <c:orientation val="minMax"/>
          <c:max val="0.4"/>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56567680"/>
        <c:crosses val="autoZero"/>
        <c:crossBetween val="midCat"/>
      </c:valAx>
      <c:valAx>
        <c:axId val="56567680"/>
        <c:scaling>
          <c:orientation val="minMax"/>
          <c:max val="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56565760"/>
        <c:crosses val="autoZero"/>
        <c:crossBetween val="midCat"/>
      </c:valAx>
      <c:spPr>
        <a:noFill/>
        <a:ln>
          <a:noFill/>
        </a:ln>
        <a:effectLst/>
      </c:spPr>
    </c:plotArea>
    <c:plotVisOnly val="1"/>
    <c:dispBlanksAs val="gap"/>
    <c:showDLblsOverMax val="0"/>
  </c:chart>
  <c:spPr>
    <a:solidFill>
      <a:schemeClr val="bg1"/>
    </a:solidFill>
    <a:ln w="38100">
      <a:solidFill>
        <a:schemeClr val="tx1">
          <a:lumMod val="50000"/>
          <a:lumOff val="50000"/>
        </a:schemeClr>
      </a:solidFill>
      <a:prstDash val="sysDot"/>
    </a:ln>
    <a:effectLst/>
  </c:spPr>
  <c:txPr>
    <a:bodyPr/>
    <a:lstStyle/>
    <a:p>
      <a:pPr>
        <a:defRPr/>
      </a:pPr>
      <a:endParaRPr lang="en-A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9903568643992"/>
          <c:y val="2.92466627481608E-2"/>
          <c:w val="0.83909082296233162"/>
          <c:h val="0.8014965332553633"/>
        </c:manualLayout>
      </c:layout>
      <c:scatterChart>
        <c:scatterStyle val="lineMarker"/>
        <c:varyColors val="0"/>
        <c:ser>
          <c:idx val="0"/>
          <c:order val="0"/>
          <c:spPr>
            <a:ln w="25400" cap="rnd">
              <a:noFill/>
              <a:round/>
            </a:ln>
            <a:effectLst/>
          </c:spPr>
          <c:marker>
            <c:symbol val="circle"/>
            <c:size val="5"/>
            <c:spPr>
              <a:solidFill>
                <a:schemeClr val="accent1"/>
              </a:solidFill>
              <a:ln w="47625">
                <a:solidFill>
                  <a:schemeClr val="accent1"/>
                </a:solidFill>
              </a:ln>
              <a:effectLst/>
            </c:spPr>
          </c:marker>
          <c:trendline>
            <c:spPr>
              <a:ln w="60325" cap="rnd">
                <a:solidFill>
                  <a:schemeClr val="tx1"/>
                </a:solidFill>
                <a:prstDash val="sysDot"/>
              </a:ln>
              <a:effectLst/>
            </c:spPr>
            <c:trendlineType val="linear"/>
            <c:dispRSqr val="0"/>
            <c:dispEq val="1"/>
            <c:trendlineLbl>
              <c:layout>
                <c:manualLayout>
                  <c:x val="-0.14252283221414211"/>
                  <c:y val="6.100886953264531E-2"/>
                </c:manualLayout>
              </c:layout>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baseline="0" dirty="0"/>
                      <a:t>y = 0.916x + 0.061</a:t>
                    </a:r>
                    <a:endParaRPr lang="en-US" dirty="0"/>
                  </a:p>
                </c:rich>
              </c:tx>
              <c:numFmt formatCode="General" sourceLinked="0"/>
              <c:spPr>
                <a:solidFill>
                  <a:schemeClr val="bg1"/>
                </a:solidFill>
                <a:ln>
                  <a:solidFill>
                    <a:schemeClr val="accent1"/>
                  </a:solidFill>
                </a:ln>
                <a:effectLst/>
              </c:spPr>
            </c:trendlineLbl>
          </c:trendline>
          <c:errBars>
            <c:errDir val="y"/>
            <c:errBarType val="both"/>
            <c:errValType val="cust"/>
            <c:noEndCap val="0"/>
            <c:plus>
              <c:numRef>
                <c:f>'Teoria 1'!$G$2:$G$187</c:f>
                <c:numCache>
                  <c:formatCode>General</c:formatCode>
                  <c:ptCount val="186"/>
                  <c:pt idx="0">
                    <c:v>8.3520169496091208E-3</c:v>
                  </c:pt>
                  <c:pt idx="1">
                    <c:v>1.8578734768900981E-2</c:v>
                  </c:pt>
                  <c:pt idx="2">
                    <c:v>1.0467114752452621E-2</c:v>
                  </c:pt>
                  <c:pt idx="3">
                    <c:v>9.8209943179108777E-3</c:v>
                  </c:pt>
                  <c:pt idx="4">
                    <c:v>1.1902203235316943E-2</c:v>
                  </c:pt>
                  <c:pt idx="5">
                    <c:v>1.0230798929075306E-2</c:v>
                  </c:pt>
                  <c:pt idx="6">
                    <c:v>1.9431151289210503E-2</c:v>
                  </c:pt>
                  <c:pt idx="7">
                    <c:v>3.15E-2</c:v>
                  </c:pt>
                  <c:pt idx="8">
                    <c:v>2.7611021345053752E-2</c:v>
                  </c:pt>
                  <c:pt idx="9">
                    <c:v>2.8649110060728407E-2</c:v>
                  </c:pt>
                  <c:pt idx="10">
                    <c:v>0.29197323046841522</c:v>
                  </c:pt>
                  <c:pt idx="11">
                    <c:v>7.6586373361567622E-2</c:v>
                  </c:pt>
                  <c:pt idx="12">
                    <c:v>4.9683876579906881E-2</c:v>
                  </c:pt>
                  <c:pt idx="13">
                    <c:v>5.1753326819188879E-2</c:v>
                  </c:pt>
                  <c:pt idx="14">
                    <c:v>0.19425988742106323</c:v>
                  </c:pt>
                  <c:pt idx="15">
                    <c:v>0.40285432516540703</c:v>
                  </c:pt>
                  <c:pt idx="16">
                    <c:v>2.5749999999999999E-2</c:v>
                  </c:pt>
                  <c:pt idx="17">
                    <c:v>2.325E-2</c:v>
                  </c:pt>
                  <c:pt idx="18">
                    <c:v>2.3999999999999997E-2</c:v>
                  </c:pt>
                  <c:pt idx="19">
                    <c:v>0.18500000000000022</c:v>
                  </c:pt>
                  <c:pt idx="20">
                    <c:v>1.0701440609966662E-2</c:v>
                  </c:pt>
                  <c:pt idx="21">
                    <c:v>2.2198086627415001E-2</c:v>
                  </c:pt>
                  <c:pt idx="22">
                    <c:v>1.3549310392272034E-2</c:v>
                  </c:pt>
                  <c:pt idx="23">
                    <c:v>6.4638514910396634E-3</c:v>
                  </c:pt>
                  <c:pt idx="24">
                    <c:v>7.1439767540644105E-3</c:v>
                  </c:pt>
                  <c:pt idx="25">
                    <c:v>2.0700474698661948E-2</c:v>
                  </c:pt>
                  <c:pt idx="26">
                    <c:v>1.9844318109101703E-2</c:v>
                  </c:pt>
                  <c:pt idx="27">
                    <c:v>6.6744901990244132E-2</c:v>
                  </c:pt>
                  <c:pt idx="28">
                    <c:v>5.5982183514092364E-2</c:v>
                  </c:pt>
                  <c:pt idx="29">
                    <c:v>1.9301087948428962E-2</c:v>
                  </c:pt>
                  <c:pt idx="30">
                    <c:v>0.11012947105346342</c:v>
                  </c:pt>
                  <c:pt idx="31">
                    <c:v>3.5353059994518925E-2</c:v>
                  </c:pt>
                  <c:pt idx="32">
                    <c:v>3.2583799716531019E-2</c:v>
                  </c:pt>
                  <c:pt idx="33">
                    <c:v>8.2032740990576947E-2</c:v>
                  </c:pt>
                  <c:pt idx="34">
                    <c:v>4.4238359506734895E-2</c:v>
                  </c:pt>
                  <c:pt idx="35">
                    <c:v>3.8855783051562516E-2</c:v>
                  </c:pt>
                  <c:pt idx="36">
                    <c:v>4.1103510268231412E-2</c:v>
                  </c:pt>
                  <c:pt idx="37">
                    <c:v>6.6857518593811283E-2</c:v>
                  </c:pt>
                  <c:pt idx="38">
                    <c:v>1.0630561275731141E-2</c:v>
                  </c:pt>
                  <c:pt idx="39">
                    <c:v>5.0577724529732972E-3</c:v>
                  </c:pt>
                  <c:pt idx="40">
                    <c:v>3.9250000000000005E-3</c:v>
                  </c:pt>
                  <c:pt idx="41">
                    <c:v>1.45291075599101E-2</c:v>
                  </c:pt>
                  <c:pt idx="42">
                    <c:v>4.2228034914090808E-2</c:v>
                  </c:pt>
                  <c:pt idx="43">
                    <c:v>6.4325651418446752E-3</c:v>
                  </c:pt>
                  <c:pt idx="44">
                    <c:v>3.7468043348844057E-2</c:v>
                  </c:pt>
                  <c:pt idx="45">
                    <c:v>5.1731606091244414E-3</c:v>
                  </c:pt>
                  <c:pt idx="46">
                    <c:v>6.7796616242592131E-3</c:v>
                  </c:pt>
                  <c:pt idx="47">
                    <c:v>1.6621306163250381E-2</c:v>
                  </c:pt>
                  <c:pt idx="48">
                    <c:v>3.2309659261216594E-2</c:v>
                  </c:pt>
                  <c:pt idx="49">
                    <c:v>2.9650268050246814E-2</c:v>
                  </c:pt>
                  <c:pt idx="50">
                    <c:v>3.4601738874976608E-3</c:v>
                  </c:pt>
                  <c:pt idx="51">
                    <c:v>4.0166140242255798E-3</c:v>
                  </c:pt>
                  <c:pt idx="52">
                    <c:v>6.6347003977012932E-3</c:v>
                  </c:pt>
                  <c:pt idx="53">
                    <c:v>6.4888580061396488E-3</c:v>
                  </c:pt>
                  <c:pt idx="54">
                    <c:v>1.0924078766011988E-2</c:v>
                  </c:pt>
                  <c:pt idx="55">
                    <c:v>4.4552636739503921E-3</c:v>
                  </c:pt>
                  <c:pt idx="56">
                    <c:v>1.921695590576698E-2</c:v>
                  </c:pt>
                  <c:pt idx="57">
                    <c:v>2.5210942432009626E-2</c:v>
                  </c:pt>
                  <c:pt idx="58">
                    <c:v>2.6774023777276282E-2</c:v>
                  </c:pt>
                  <c:pt idx="59">
                    <c:v>1.3157626926227798E-2</c:v>
                  </c:pt>
                  <c:pt idx="60">
                    <c:v>7.6863098549990842E-3</c:v>
                  </c:pt>
                  <c:pt idx="61">
                    <c:v>6.5919639524379472E-3</c:v>
                  </c:pt>
                  <c:pt idx="62">
                    <c:v>1.8498330519382447E-2</c:v>
                  </c:pt>
                  <c:pt idx="63">
                    <c:v>4.8034240598121322E-2</c:v>
                  </c:pt>
                  <c:pt idx="64">
                    <c:v>0</c:v>
                  </c:pt>
                  <c:pt idx="65">
                    <c:v>4.8583211491332413E-2</c:v>
                  </c:pt>
                  <c:pt idx="66">
                    <c:v>4.4656043353025573E-2</c:v>
                  </c:pt>
                  <c:pt idx="67">
                    <c:v>1.7506096202078155E-2</c:v>
                  </c:pt>
                  <c:pt idx="68">
                    <c:v>3.4483630941834389E-2</c:v>
                  </c:pt>
                  <c:pt idx="69">
                    <c:v>7.1238280756212927E-2</c:v>
                  </c:pt>
                  <c:pt idx="70">
                    <c:v>5.9816250727919726E-2</c:v>
                  </c:pt>
                  <c:pt idx="71">
                    <c:v>3.2300081792259926E-2</c:v>
                  </c:pt>
                  <c:pt idx="72">
                    <c:v>4.9552160552492404E-2</c:v>
                  </c:pt>
                  <c:pt idx="73">
                    <c:v>0.1033810080027482</c:v>
                  </c:pt>
                  <c:pt idx="74">
                    <c:v>0.12665493669578767</c:v>
                  </c:pt>
                  <c:pt idx="75">
                    <c:v>0.10188038949446084</c:v>
                  </c:pt>
                  <c:pt idx="76">
                    <c:v>2.0616686576763292E-2</c:v>
                  </c:pt>
                  <c:pt idx="77">
                    <c:v>9.4686007157678571E-3</c:v>
                  </c:pt>
                  <c:pt idx="78">
                    <c:v>0.12312510600522597</c:v>
                  </c:pt>
                  <c:pt idx="79">
                    <c:v>0.14684934041527908</c:v>
                  </c:pt>
                  <c:pt idx="80">
                    <c:v>6.4312343218322118E-2</c:v>
                  </c:pt>
                  <c:pt idx="81">
                    <c:v>0.12193500724901869</c:v>
                  </c:pt>
                  <c:pt idx="82">
                    <c:v>2.1716349792858078E-3</c:v>
                  </c:pt>
                  <c:pt idx="83">
                    <c:v>2.6843450375782689E-3</c:v>
                  </c:pt>
                  <c:pt idx="84">
                    <c:v>7.0447498025963612E-3</c:v>
                  </c:pt>
                  <c:pt idx="85">
                    <c:v>7.3503072471719283E-3</c:v>
                  </c:pt>
                  <c:pt idx="86">
                    <c:v>2.1910013329959618E-2</c:v>
                  </c:pt>
                  <c:pt idx="87">
                    <c:v>3.6837371277836967E-3</c:v>
                  </c:pt>
                  <c:pt idx="88">
                    <c:v>1.1052509863246887E-2</c:v>
                  </c:pt>
                  <c:pt idx="89">
                    <c:v>1.2835789266079558E-2</c:v>
                  </c:pt>
                  <c:pt idx="90">
                    <c:v>5.9057998965598331E-3</c:v>
                  </c:pt>
                  <c:pt idx="91">
                    <c:v>7.155038332151982E-3</c:v>
                  </c:pt>
                  <c:pt idx="92">
                    <c:v>3.068738031085198E-2</c:v>
                  </c:pt>
                  <c:pt idx="93">
                    <c:v>8.3672664107928008E-3</c:v>
                  </c:pt>
                  <c:pt idx="94">
                    <c:v>3.1762789531327378E-2</c:v>
                  </c:pt>
                  <c:pt idx="95">
                    <c:v>4.0635748219093855E-3</c:v>
                  </c:pt>
                  <c:pt idx="96">
                    <c:v>5.70462918131501E-3</c:v>
                  </c:pt>
                  <c:pt idx="97">
                    <c:v>1.3046614093897541E-2</c:v>
                  </c:pt>
                  <c:pt idx="98">
                    <c:v>4.3849967762112141E-2</c:v>
                  </c:pt>
                  <c:pt idx="99">
                    <c:v>1.2233224486037161E-2</c:v>
                  </c:pt>
                  <c:pt idx="100">
                    <c:v>3.8030039889436811E-2</c:v>
                  </c:pt>
                  <c:pt idx="101">
                    <c:v>4.7138686110026896E-2</c:v>
                  </c:pt>
                  <c:pt idx="102">
                    <c:v>5.3904708235677015E-2</c:v>
                  </c:pt>
                  <c:pt idx="103">
                    <c:v>4.8016477469056913E-2</c:v>
                  </c:pt>
                  <c:pt idx="104">
                    <c:v>4.3164053663523612E-2</c:v>
                  </c:pt>
                  <c:pt idx="105">
                    <c:v>2.7484191450795479E-2</c:v>
                  </c:pt>
                  <c:pt idx="106">
                    <c:v>2.3199016018835734E-3</c:v>
                  </c:pt>
                  <c:pt idx="107">
                    <c:v>2.922243292398579E-3</c:v>
                  </c:pt>
                  <c:pt idx="108">
                    <c:v>2.2903307704982847E-3</c:v>
                  </c:pt>
                  <c:pt idx="109">
                    <c:v>2.4860627380413652E-2</c:v>
                  </c:pt>
                  <c:pt idx="110">
                    <c:v>8.8366520085357645E-3</c:v>
                  </c:pt>
                  <c:pt idx="111">
                    <c:v>8.4090339762497735E-3</c:v>
                  </c:pt>
                  <c:pt idx="112">
                    <c:v>5.3499313496927171E-3</c:v>
                  </c:pt>
                  <c:pt idx="113">
                    <c:v>7.1600087356812111E-3</c:v>
                  </c:pt>
                  <c:pt idx="114">
                    <c:v>7.7862947566087453E-3</c:v>
                  </c:pt>
                  <c:pt idx="115">
                    <c:v>8.7910737240638366E-3</c:v>
                  </c:pt>
                  <c:pt idx="116">
                    <c:v>1.1082897044587038E-2</c:v>
                  </c:pt>
                  <c:pt idx="117">
                    <c:v>8.6828973516408104E-3</c:v>
                  </c:pt>
                  <c:pt idx="118">
                    <c:v>6.7191039758438455E-3</c:v>
                  </c:pt>
                  <c:pt idx="119">
                    <c:v>1.3988350293707059E-2</c:v>
                  </c:pt>
                  <c:pt idx="120">
                    <c:v>1.8668434858115708E-2</c:v>
                  </c:pt>
                  <c:pt idx="121">
                    <c:v>1.4445180448236382E-2</c:v>
                  </c:pt>
                  <c:pt idx="122">
                    <c:v>1.5986187789931243E-3</c:v>
                  </c:pt>
                  <c:pt idx="123">
                    <c:v>2.9628335588113407E-3</c:v>
                  </c:pt>
                  <c:pt idx="124">
                    <c:v>1.8643192932252105E-3</c:v>
                  </c:pt>
                  <c:pt idx="125">
                    <c:v>1.5762138049901521E-3</c:v>
                  </c:pt>
                  <c:pt idx="126">
                    <c:v>1.9543141805397845E-3</c:v>
                  </c:pt>
                  <c:pt idx="127">
                    <c:v>2.4893299988056001E-3</c:v>
                  </c:pt>
                  <c:pt idx="128">
                    <c:v>0</c:v>
                  </c:pt>
                  <c:pt idx="129">
                    <c:v>0</c:v>
                  </c:pt>
                  <c:pt idx="130">
                    <c:v>6.8059328258368492E-3</c:v>
                  </c:pt>
                  <c:pt idx="131">
                    <c:v>2.3815710979379238E-2</c:v>
                  </c:pt>
                  <c:pt idx="132">
                    <c:v>3.3011455349357386E-3</c:v>
                  </c:pt>
                  <c:pt idx="133">
                    <c:v>6.1748338337145924E-3</c:v>
                  </c:pt>
                  <c:pt idx="134">
                    <c:v>1.0188587213729531E-2</c:v>
                  </c:pt>
                  <c:pt idx="135">
                    <c:v>1.3163182654253865E-2</c:v>
                  </c:pt>
                  <c:pt idx="136">
                    <c:v>1.5820861581830863E-2</c:v>
                  </c:pt>
                  <c:pt idx="137">
                    <c:v>3.3545385093704007E-3</c:v>
                  </c:pt>
                  <c:pt idx="138">
                    <c:v>7.500000000000011E-3</c:v>
                  </c:pt>
                  <c:pt idx="139">
                    <c:v>0</c:v>
                  </c:pt>
                  <c:pt idx="140">
                    <c:v>6.7948814298416328E-3</c:v>
                  </c:pt>
                  <c:pt idx="141">
                    <c:v>5.2103573554271544E-3</c:v>
                  </c:pt>
                  <c:pt idx="142">
                    <c:v>1.4920128942186578E-2</c:v>
                  </c:pt>
                  <c:pt idx="143">
                    <c:v>1.0665291033213901E-2</c:v>
                  </c:pt>
                  <c:pt idx="144">
                    <c:v>5.7763612599949412E-3</c:v>
                  </c:pt>
                  <c:pt idx="145">
                    <c:v>6.8881228188765794E-3</c:v>
                  </c:pt>
                  <c:pt idx="146">
                    <c:v>2.5190476785440431E-2</c:v>
                  </c:pt>
                  <c:pt idx="147">
                    <c:v>2.5430570929172884E-2</c:v>
                  </c:pt>
                  <c:pt idx="148">
                    <c:v>2.4373005650677022E-2</c:v>
                  </c:pt>
                  <c:pt idx="149">
                    <c:v>1.1003468808700621E-2</c:v>
                  </c:pt>
                  <c:pt idx="150">
                    <c:v>2.7800308605169508E-2</c:v>
                  </c:pt>
                  <c:pt idx="151">
                    <c:v>5.8284441169089075E-2</c:v>
                  </c:pt>
                  <c:pt idx="152">
                    <c:v>9.1526078215502474E-2</c:v>
                  </c:pt>
                  <c:pt idx="153">
                    <c:v>0.23745053299315322</c:v>
                  </c:pt>
                  <c:pt idx="154">
                    <c:v>2.9173234840497342E-3</c:v>
                  </c:pt>
                  <c:pt idx="155">
                    <c:v>7.5615494581697962E-3</c:v>
                  </c:pt>
                  <c:pt idx="156">
                    <c:v>2.8743526442496061E-3</c:v>
                  </c:pt>
                  <c:pt idx="157">
                    <c:v>1.6766821058075286E-3</c:v>
                  </c:pt>
                  <c:pt idx="158">
                    <c:v>2.1588856007171472E-3</c:v>
                  </c:pt>
                  <c:pt idx="159">
                    <c:v>1.8178969717401257E-3</c:v>
                  </c:pt>
                  <c:pt idx="160">
                    <c:v>2.2256086453277097E-3</c:v>
                  </c:pt>
                  <c:pt idx="161">
                    <c:v>1.8184335407241223E-3</c:v>
                  </c:pt>
                  <c:pt idx="162">
                    <c:v>3.6106624404085449E-2</c:v>
                  </c:pt>
                  <c:pt idx="163">
                    <c:v>1.5808528549601273E-2</c:v>
                  </c:pt>
                  <c:pt idx="164">
                    <c:v>1.264667221485378E-2</c:v>
                  </c:pt>
                  <c:pt idx="165">
                    <c:v>2.4517855643211572E-2</c:v>
                  </c:pt>
                  <c:pt idx="166">
                    <c:v>2.2988022581899144E-2</c:v>
                  </c:pt>
                  <c:pt idx="167">
                    <c:v>1.9054537552731579E-2</c:v>
                  </c:pt>
                  <c:pt idx="168">
                    <c:v>7.048727793709921E-3</c:v>
                  </c:pt>
                  <c:pt idx="169">
                    <c:v>7.168907255569572E-3</c:v>
                  </c:pt>
                  <c:pt idx="170">
                    <c:v>2.5115659447059852E-3</c:v>
                  </c:pt>
                  <c:pt idx="171">
                    <c:v>5.6416903572172501E-3</c:v>
                  </c:pt>
                  <c:pt idx="172">
                    <c:v>2.3162883611032451E-3</c:v>
                  </c:pt>
                  <c:pt idx="173">
                    <c:v>3.8617757524030856E-2</c:v>
                  </c:pt>
                  <c:pt idx="174">
                    <c:v>2.9754244291280867E-3</c:v>
                  </c:pt>
                  <c:pt idx="175">
                    <c:v>2.9227583867893693E-3</c:v>
                  </c:pt>
                  <c:pt idx="176">
                    <c:v>3.2765929489279619E-3</c:v>
                  </c:pt>
                  <c:pt idx="177">
                    <c:v>5.1242214421619312E-3</c:v>
                  </c:pt>
                  <c:pt idx="178">
                    <c:v>7.9657738022644933E-3</c:v>
                  </c:pt>
                  <c:pt idx="179">
                    <c:v>1.6161824432939953E-2</c:v>
                  </c:pt>
                  <c:pt idx="180">
                    <c:v>0.11353950494490236</c:v>
                  </c:pt>
                  <c:pt idx="181">
                    <c:v>1.2982998335597623E-2</c:v>
                  </c:pt>
                  <c:pt idx="182">
                    <c:v>2.8710906230479932E-3</c:v>
                  </c:pt>
                  <c:pt idx="183">
                    <c:v>2.6672180211778146E-3</c:v>
                  </c:pt>
                  <c:pt idx="184">
                    <c:v>8.2921039460378942E-3</c:v>
                  </c:pt>
                  <c:pt idx="185">
                    <c:v>2.4952478810422288E-2</c:v>
                  </c:pt>
                </c:numCache>
              </c:numRef>
            </c:plus>
            <c:minus>
              <c:numRef>
                <c:f>'Teoria 1'!$G$2:$G$187</c:f>
                <c:numCache>
                  <c:formatCode>General</c:formatCode>
                  <c:ptCount val="186"/>
                  <c:pt idx="0">
                    <c:v>8.3520169496091208E-3</c:v>
                  </c:pt>
                  <c:pt idx="1">
                    <c:v>1.8578734768900981E-2</c:v>
                  </c:pt>
                  <c:pt idx="2">
                    <c:v>1.0467114752452621E-2</c:v>
                  </c:pt>
                  <c:pt idx="3">
                    <c:v>9.8209943179108777E-3</c:v>
                  </c:pt>
                  <c:pt idx="4">
                    <c:v>1.1902203235316943E-2</c:v>
                  </c:pt>
                  <c:pt idx="5">
                    <c:v>1.0230798929075306E-2</c:v>
                  </c:pt>
                  <c:pt idx="6">
                    <c:v>1.9431151289210503E-2</c:v>
                  </c:pt>
                  <c:pt idx="7">
                    <c:v>3.15E-2</c:v>
                  </c:pt>
                  <c:pt idx="8">
                    <c:v>2.7611021345053752E-2</c:v>
                  </c:pt>
                  <c:pt idx="9">
                    <c:v>2.8649110060728407E-2</c:v>
                  </c:pt>
                  <c:pt idx="10">
                    <c:v>0.29197323046841522</c:v>
                  </c:pt>
                  <c:pt idx="11">
                    <c:v>7.6586373361567622E-2</c:v>
                  </c:pt>
                  <c:pt idx="12">
                    <c:v>4.9683876579906881E-2</c:v>
                  </c:pt>
                  <c:pt idx="13">
                    <c:v>5.1753326819188879E-2</c:v>
                  </c:pt>
                  <c:pt idx="14">
                    <c:v>0.19425988742106323</c:v>
                  </c:pt>
                  <c:pt idx="15">
                    <c:v>0.40285432516540703</c:v>
                  </c:pt>
                  <c:pt idx="16">
                    <c:v>2.5749999999999999E-2</c:v>
                  </c:pt>
                  <c:pt idx="17">
                    <c:v>2.325E-2</c:v>
                  </c:pt>
                  <c:pt idx="18">
                    <c:v>2.3999999999999997E-2</c:v>
                  </c:pt>
                  <c:pt idx="19">
                    <c:v>0.18500000000000022</c:v>
                  </c:pt>
                  <c:pt idx="20">
                    <c:v>1.0701440609966662E-2</c:v>
                  </c:pt>
                  <c:pt idx="21">
                    <c:v>2.2198086627415001E-2</c:v>
                  </c:pt>
                  <c:pt idx="22">
                    <c:v>1.3549310392272034E-2</c:v>
                  </c:pt>
                  <c:pt idx="23">
                    <c:v>6.4638514910396634E-3</c:v>
                  </c:pt>
                  <c:pt idx="24">
                    <c:v>7.1439767540644105E-3</c:v>
                  </c:pt>
                  <c:pt idx="25">
                    <c:v>2.0700474698661948E-2</c:v>
                  </c:pt>
                  <c:pt idx="26">
                    <c:v>1.9844318109101703E-2</c:v>
                  </c:pt>
                  <c:pt idx="27">
                    <c:v>6.6744901990244132E-2</c:v>
                  </c:pt>
                  <c:pt idx="28">
                    <c:v>5.5982183514092364E-2</c:v>
                  </c:pt>
                  <c:pt idx="29">
                    <c:v>1.9301087948428962E-2</c:v>
                  </c:pt>
                  <c:pt idx="30">
                    <c:v>0.11012947105346342</c:v>
                  </c:pt>
                  <c:pt idx="31">
                    <c:v>3.5353059994518925E-2</c:v>
                  </c:pt>
                  <c:pt idx="32">
                    <c:v>3.2583799716531019E-2</c:v>
                  </c:pt>
                  <c:pt idx="33">
                    <c:v>8.2032740990576947E-2</c:v>
                  </c:pt>
                  <c:pt idx="34">
                    <c:v>4.4238359506734895E-2</c:v>
                  </c:pt>
                  <c:pt idx="35">
                    <c:v>3.8855783051562516E-2</c:v>
                  </c:pt>
                  <c:pt idx="36">
                    <c:v>4.1103510268231412E-2</c:v>
                  </c:pt>
                  <c:pt idx="37">
                    <c:v>6.6857518593811283E-2</c:v>
                  </c:pt>
                  <c:pt idx="38">
                    <c:v>1.0630561275731141E-2</c:v>
                  </c:pt>
                  <c:pt idx="39">
                    <c:v>5.0577724529732972E-3</c:v>
                  </c:pt>
                  <c:pt idx="40">
                    <c:v>3.9250000000000005E-3</c:v>
                  </c:pt>
                  <c:pt idx="41">
                    <c:v>1.45291075599101E-2</c:v>
                  </c:pt>
                  <c:pt idx="42">
                    <c:v>4.2228034914090808E-2</c:v>
                  </c:pt>
                  <c:pt idx="43">
                    <c:v>6.4325651418446752E-3</c:v>
                  </c:pt>
                  <c:pt idx="44">
                    <c:v>3.7468043348844057E-2</c:v>
                  </c:pt>
                  <c:pt idx="45">
                    <c:v>5.1731606091244414E-3</c:v>
                  </c:pt>
                  <c:pt idx="46">
                    <c:v>6.7796616242592131E-3</c:v>
                  </c:pt>
                  <c:pt idx="47">
                    <c:v>1.6621306163250381E-2</c:v>
                  </c:pt>
                  <c:pt idx="48">
                    <c:v>3.2309659261216594E-2</c:v>
                  </c:pt>
                  <c:pt idx="49">
                    <c:v>2.9650268050246814E-2</c:v>
                  </c:pt>
                  <c:pt idx="50">
                    <c:v>3.4601738874976608E-3</c:v>
                  </c:pt>
                  <c:pt idx="51">
                    <c:v>4.0166140242255798E-3</c:v>
                  </c:pt>
                  <c:pt idx="52">
                    <c:v>6.6347003977012932E-3</c:v>
                  </c:pt>
                  <c:pt idx="53">
                    <c:v>6.4888580061396488E-3</c:v>
                  </c:pt>
                  <c:pt idx="54">
                    <c:v>1.0924078766011988E-2</c:v>
                  </c:pt>
                  <c:pt idx="55">
                    <c:v>4.4552636739503921E-3</c:v>
                  </c:pt>
                  <c:pt idx="56">
                    <c:v>1.921695590576698E-2</c:v>
                  </c:pt>
                  <c:pt idx="57">
                    <c:v>2.5210942432009626E-2</c:v>
                  </c:pt>
                  <c:pt idx="58">
                    <c:v>2.6774023777276282E-2</c:v>
                  </c:pt>
                  <c:pt idx="59">
                    <c:v>1.3157626926227798E-2</c:v>
                  </c:pt>
                  <c:pt idx="60">
                    <c:v>7.6863098549990842E-3</c:v>
                  </c:pt>
                  <c:pt idx="61">
                    <c:v>6.5919639524379472E-3</c:v>
                  </c:pt>
                  <c:pt idx="62">
                    <c:v>1.8498330519382447E-2</c:v>
                  </c:pt>
                  <c:pt idx="63">
                    <c:v>4.8034240598121322E-2</c:v>
                  </c:pt>
                  <c:pt idx="64">
                    <c:v>0</c:v>
                  </c:pt>
                  <c:pt idx="65">
                    <c:v>4.8583211491332413E-2</c:v>
                  </c:pt>
                  <c:pt idx="66">
                    <c:v>4.4656043353025573E-2</c:v>
                  </c:pt>
                  <c:pt idx="67">
                    <c:v>1.7506096202078155E-2</c:v>
                  </c:pt>
                  <c:pt idx="68">
                    <c:v>3.4483630941834389E-2</c:v>
                  </c:pt>
                  <c:pt idx="69">
                    <c:v>7.1238280756212927E-2</c:v>
                  </c:pt>
                  <c:pt idx="70">
                    <c:v>5.9816250727919726E-2</c:v>
                  </c:pt>
                  <c:pt idx="71">
                    <c:v>3.2300081792259926E-2</c:v>
                  </c:pt>
                  <c:pt idx="72">
                    <c:v>4.9552160552492404E-2</c:v>
                  </c:pt>
                  <c:pt idx="73">
                    <c:v>0.1033810080027482</c:v>
                  </c:pt>
                  <c:pt idx="74">
                    <c:v>0.12665493669578767</c:v>
                  </c:pt>
                  <c:pt idx="75">
                    <c:v>0.10188038949446084</c:v>
                  </c:pt>
                  <c:pt idx="76">
                    <c:v>2.0616686576763292E-2</c:v>
                  </c:pt>
                  <c:pt idx="77">
                    <c:v>9.4686007157678571E-3</c:v>
                  </c:pt>
                  <c:pt idx="78">
                    <c:v>0.12312510600522597</c:v>
                  </c:pt>
                  <c:pt idx="79">
                    <c:v>0.14684934041527908</c:v>
                  </c:pt>
                  <c:pt idx="80">
                    <c:v>6.4312343218322118E-2</c:v>
                  </c:pt>
                  <c:pt idx="81">
                    <c:v>0.12193500724901869</c:v>
                  </c:pt>
                  <c:pt idx="82">
                    <c:v>2.1716349792858078E-3</c:v>
                  </c:pt>
                  <c:pt idx="83">
                    <c:v>2.6843450375782689E-3</c:v>
                  </c:pt>
                  <c:pt idx="84">
                    <c:v>7.0447498025963612E-3</c:v>
                  </c:pt>
                  <c:pt idx="85">
                    <c:v>7.3503072471719283E-3</c:v>
                  </c:pt>
                  <c:pt idx="86">
                    <c:v>2.1910013329959618E-2</c:v>
                  </c:pt>
                  <c:pt idx="87">
                    <c:v>3.6837371277836967E-3</c:v>
                  </c:pt>
                  <c:pt idx="88">
                    <c:v>1.1052509863246887E-2</c:v>
                  </c:pt>
                  <c:pt idx="89">
                    <c:v>1.2835789266079558E-2</c:v>
                  </c:pt>
                  <c:pt idx="90">
                    <c:v>5.9057998965598331E-3</c:v>
                  </c:pt>
                  <c:pt idx="91">
                    <c:v>7.155038332151982E-3</c:v>
                  </c:pt>
                  <c:pt idx="92">
                    <c:v>3.068738031085198E-2</c:v>
                  </c:pt>
                  <c:pt idx="93">
                    <c:v>8.3672664107928008E-3</c:v>
                  </c:pt>
                  <c:pt idx="94">
                    <c:v>3.1762789531327378E-2</c:v>
                  </c:pt>
                  <c:pt idx="95">
                    <c:v>4.0635748219093855E-3</c:v>
                  </c:pt>
                  <c:pt idx="96">
                    <c:v>5.70462918131501E-3</c:v>
                  </c:pt>
                  <c:pt idx="97">
                    <c:v>1.3046614093897541E-2</c:v>
                  </c:pt>
                  <c:pt idx="98">
                    <c:v>4.3849967762112141E-2</c:v>
                  </c:pt>
                  <c:pt idx="99">
                    <c:v>1.2233224486037161E-2</c:v>
                  </c:pt>
                  <c:pt idx="100">
                    <c:v>3.8030039889436811E-2</c:v>
                  </c:pt>
                  <c:pt idx="101">
                    <c:v>4.7138686110026896E-2</c:v>
                  </c:pt>
                  <c:pt idx="102">
                    <c:v>5.3904708235677015E-2</c:v>
                  </c:pt>
                  <c:pt idx="103">
                    <c:v>4.8016477469056913E-2</c:v>
                  </c:pt>
                  <c:pt idx="104">
                    <c:v>4.3164053663523612E-2</c:v>
                  </c:pt>
                  <c:pt idx="105">
                    <c:v>2.7484191450795479E-2</c:v>
                  </c:pt>
                  <c:pt idx="106">
                    <c:v>2.3199016018835734E-3</c:v>
                  </c:pt>
                  <c:pt idx="107">
                    <c:v>2.922243292398579E-3</c:v>
                  </c:pt>
                  <c:pt idx="108">
                    <c:v>2.2903307704982847E-3</c:v>
                  </c:pt>
                  <c:pt idx="109">
                    <c:v>2.4860627380413652E-2</c:v>
                  </c:pt>
                  <c:pt idx="110">
                    <c:v>8.8366520085357645E-3</c:v>
                  </c:pt>
                  <c:pt idx="111">
                    <c:v>8.4090339762497735E-3</c:v>
                  </c:pt>
                  <c:pt idx="112">
                    <c:v>5.3499313496927171E-3</c:v>
                  </c:pt>
                  <c:pt idx="113">
                    <c:v>7.1600087356812111E-3</c:v>
                  </c:pt>
                  <c:pt idx="114">
                    <c:v>7.7862947566087453E-3</c:v>
                  </c:pt>
                  <c:pt idx="115">
                    <c:v>8.7910737240638366E-3</c:v>
                  </c:pt>
                  <c:pt idx="116">
                    <c:v>1.1082897044587038E-2</c:v>
                  </c:pt>
                  <c:pt idx="117">
                    <c:v>8.6828973516408104E-3</c:v>
                  </c:pt>
                  <c:pt idx="118">
                    <c:v>6.7191039758438455E-3</c:v>
                  </c:pt>
                  <c:pt idx="119">
                    <c:v>1.3988350293707059E-2</c:v>
                  </c:pt>
                  <c:pt idx="120">
                    <c:v>1.8668434858115708E-2</c:v>
                  </c:pt>
                  <c:pt idx="121">
                    <c:v>1.4445180448236382E-2</c:v>
                  </c:pt>
                  <c:pt idx="122">
                    <c:v>1.5986187789931243E-3</c:v>
                  </c:pt>
                  <c:pt idx="123">
                    <c:v>2.9628335588113407E-3</c:v>
                  </c:pt>
                  <c:pt idx="124">
                    <c:v>1.8643192932252105E-3</c:v>
                  </c:pt>
                  <c:pt idx="125">
                    <c:v>1.5762138049901521E-3</c:v>
                  </c:pt>
                  <c:pt idx="126">
                    <c:v>1.9543141805397845E-3</c:v>
                  </c:pt>
                  <c:pt idx="127">
                    <c:v>2.4893299988056001E-3</c:v>
                  </c:pt>
                  <c:pt idx="128">
                    <c:v>0</c:v>
                  </c:pt>
                  <c:pt idx="129">
                    <c:v>0</c:v>
                  </c:pt>
                  <c:pt idx="130">
                    <c:v>6.8059328258368492E-3</c:v>
                  </c:pt>
                  <c:pt idx="131">
                    <c:v>2.3815710979379238E-2</c:v>
                  </c:pt>
                  <c:pt idx="132">
                    <c:v>3.3011455349357386E-3</c:v>
                  </c:pt>
                  <c:pt idx="133">
                    <c:v>6.1748338337145924E-3</c:v>
                  </c:pt>
                  <c:pt idx="134">
                    <c:v>1.0188587213729531E-2</c:v>
                  </c:pt>
                  <c:pt idx="135">
                    <c:v>1.3163182654253865E-2</c:v>
                  </c:pt>
                  <c:pt idx="136">
                    <c:v>1.5820861581830863E-2</c:v>
                  </c:pt>
                  <c:pt idx="137">
                    <c:v>3.3545385093704007E-3</c:v>
                  </c:pt>
                  <c:pt idx="138">
                    <c:v>7.500000000000011E-3</c:v>
                  </c:pt>
                  <c:pt idx="139">
                    <c:v>0</c:v>
                  </c:pt>
                  <c:pt idx="140">
                    <c:v>6.7948814298416328E-3</c:v>
                  </c:pt>
                  <c:pt idx="141">
                    <c:v>5.2103573554271544E-3</c:v>
                  </c:pt>
                  <c:pt idx="142">
                    <c:v>1.4920128942186578E-2</c:v>
                  </c:pt>
                  <c:pt idx="143">
                    <c:v>1.0665291033213901E-2</c:v>
                  </c:pt>
                  <c:pt idx="144">
                    <c:v>5.7763612599949412E-3</c:v>
                  </c:pt>
                  <c:pt idx="145">
                    <c:v>6.8881228188765794E-3</c:v>
                  </c:pt>
                  <c:pt idx="146">
                    <c:v>2.5190476785440431E-2</c:v>
                  </c:pt>
                  <c:pt idx="147">
                    <c:v>2.5430570929172884E-2</c:v>
                  </c:pt>
                  <c:pt idx="148">
                    <c:v>2.4373005650677022E-2</c:v>
                  </c:pt>
                  <c:pt idx="149">
                    <c:v>1.1003468808700621E-2</c:v>
                  </c:pt>
                  <c:pt idx="150">
                    <c:v>2.7800308605169508E-2</c:v>
                  </c:pt>
                  <c:pt idx="151">
                    <c:v>5.8284441169089075E-2</c:v>
                  </c:pt>
                  <c:pt idx="152">
                    <c:v>9.1526078215502474E-2</c:v>
                  </c:pt>
                  <c:pt idx="153">
                    <c:v>0.23745053299315322</c:v>
                  </c:pt>
                  <c:pt idx="154">
                    <c:v>2.9173234840497342E-3</c:v>
                  </c:pt>
                  <c:pt idx="155">
                    <c:v>7.5615494581697962E-3</c:v>
                  </c:pt>
                  <c:pt idx="156">
                    <c:v>2.8743526442496061E-3</c:v>
                  </c:pt>
                  <c:pt idx="157">
                    <c:v>1.6766821058075286E-3</c:v>
                  </c:pt>
                  <c:pt idx="158">
                    <c:v>2.1588856007171472E-3</c:v>
                  </c:pt>
                  <c:pt idx="159">
                    <c:v>1.8178969717401257E-3</c:v>
                  </c:pt>
                  <c:pt idx="160">
                    <c:v>2.2256086453277097E-3</c:v>
                  </c:pt>
                  <c:pt idx="161">
                    <c:v>1.8184335407241223E-3</c:v>
                  </c:pt>
                  <c:pt idx="162">
                    <c:v>3.6106624404085449E-2</c:v>
                  </c:pt>
                  <c:pt idx="163">
                    <c:v>1.5808528549601273E-2</c:v>
                  </c:pt>
                  <c:pt idx="164">
                    <c:v>1.264667221485378E-2</c:v>
                  </c:pt>
                  <c:pt idx="165">
                    <c:v>2.4517855643211572E-2</c:v>
                  </c:pt>
                  <c:pt idx="166">
                    <c:v>2.2988022581899144E-2</c:v>
                  </c:pt>
                  <c:pt idx="167">
                    <c:v>1.9054537552731579E-2</c:v>
                  </c:pt>
                  <c:pt idx="168">
                    <c:v>7.048727793709921E-3</c:v>
                  </c:pt>
                  <c:pt idx="169">
                    <c:v>7.168907255569572E-3</c:v>
                  </c:pt>
                  <c:pt idx="170">
                    <c:v>2.5115659447059852E-3</c:v>
                  </c:pt>
                  <c:pt idx="171">
                    <c:v>5.6416903572172501E-3</c:v>
                  </c:pt>
                  <c:pt idx="172">
                    <c:v>2.3162883611032451E-3</c:v>
                  </c:pt>
                  <c:pt idx="173">
                    <c:v>3.8617757524030856E-2</c:v>
                  </c:pt>
                  <c:pt idx="174">
                    <c:v>2.9754244291280867E-3</c:v>
                  </c:pt>
                  <c:pt idx="175">
                    <c:v>2.9227583867893693E-3</c:v>
                  </c:pt>
                  <c:pt idx="176">
                    <c:v>3.2765929489279619E-3</c:v>
                  </c:pt>
                  <c:pt idx="177">
                    <c:v>5.1242214421619312E-3</c:v>
                  </c:pt>
                  <c:pt idx="178">
                    <c:v>7.9657738022644933E-3</c:v>
                  </c:pt>
                  <c:pt idx="179">
                    <c:v>1.6161824432939953E-2</c:v>
                  </c:pt>
                  <c:pt idx="180">
                    <c:v>0.11353950494490236</c:v>
                  </c:pt>
                  <c:pt idx="181">
                    <c:v>1.2982998335597623E-2</c:v>
                  </c:pt>
                  <c:pt idx="182">
                    <c:v>2.8710906230479932E-3</c:v>
                  </c:pt>
                  <c:pt idx="183">
                    <c:v>2.6672180211778146E-3</c:v>
                  </c:pt>
                  <c:pt idx="184">
                    <c:v>8.2921039460378942E-3</c:v>
                  </c:pt>
                  <c:pt idx="185">
                    <c:v>2.4952478810422288E-2</c:v>
                  </c:pt>
                </c:numCache>
              </c:numRef>
            </c:minus>
            <c:spPr>
              <a:noFill/>
              <a:ln w="19050" cap="flat" cmpd="sng" algn="ctr">
                <a:solidFill>
                  <a:schemeClr val="tx1">
                    <a:lumMod val="65000"/>
                    <a:lumOff val="35000"/>
                  </a:schemeClr>
                </a:solidFill>
                <a:round/>
              </a:ln>
              <a:effectLst/>
            </c:spPr>
          </c:errBars>
          <c:errBars>
            <c:errDir val="x"/>
            <c:errBarType val="both"/>
            <c:errValType val="cust"/>
            <c:noEndCap val="0"/>
            <c:plus>
              <c:numRef>
                <c:f>'Teoria 1'!$M$2:$M$187</c:f>
                <c:numCache>
                  <c:formatCode>General</c:formatCode>
                  <c:ptCount val="186"/>
                  <c:pt idx="0">
                    <c:v>3.8670000000000072E-3</c:v>
                  </c:pt>
                  <c:pt idx="1">
                    <c:v>3.9785000000000046E-3</c:v>
                  </c:pt>
                  <c:pt idx="2">
                    <c:v>4.9615000000000024E-3</c:v>
                  </c:pt>
                  <c:pt idx="3">
                    <c:v>6.1965000000000015E-3</c:v>
                  </c:pt>
                  <c:pt idx="4">
                    <c:v>7.5365000000000033E-3</c:v>
                  </c:pt>
                  <c:pt idx="5">
                    <c:v>1.3035500000000005E-2</c:v>
                  </c:pt>
                  <c:pt idx="6">
                    <c:v>1.0490500000000033E-2</c:v>
                  </c:pt>
                  <c:pt idx="7">
                    <c:v>1.153800000000002E-2</c:v>
                  </c:pt>
                  <c:pt idx="8">
                    <c:v>1.3566499999999981E-2</c:v>
                  </c:pt>
                  <c:pt idx="9">
                    <c:v>1.6013500000000021E-2</c:v>
                  </c:pt>
                  <c:pt idx="10">
                    <c:v>2.4176000000000031E-2</c:v>
                  </c:pt>
                  <c:pt idx="11">
                    <c:v>1.7212499999999992E-2</c:v>
                  </c:pt>
                  <c:pt idx="12">
                    <c:v>1.7351999999999979E-2</c:v>
                  </c:pt>
                  <c:pt idx="13">
                    <c:v>1.9388999999999993E-2</c:v>
                  </c:pt>
                  <c:pt idx="14">
                    <c:v>2.2236500000000051E-2</c:v>
                  </c:pt>
                  <c:pt idx="15">
                    <c:v>7.367849999999998E-2</c:v>
                  </c:pt>
                  <c:pt idx="16">
                    <c:v>4.6375500000000007E-2</c:v>
                  </c:pt>
                  <c:pt idx="17">
                    <c:v>4.1845999999999967E-2</c:v>
                  </c:pt>
                  <c:pt idx="18">
                    <c:v>4.3250500000000025E-2</c:v>
                  </c:pt>
                  <c:pt idx="19">
                    <c:v>4.7168000000000022E-2</c:v>
                  </c:pt>
                  <c:pt idx="20">
                    <c:v>2.8134999999999992E-3</c:v>
                  </c:pt>
                  <c:pt idx="21">
                    <c:v>2.7384999999999992E-3</c:v>
                  </c:pt>
                  <c:pt idx="22">
                    <c:v>3.3159999999999995E-3</c:v>
                  </c:pt>
                  <c:pt idx="23">
                    <c:v>4.0824999999999993E-3</c:v>
                  </c:pt>
                  <c:pt idx="24">
                    <c:v>4.9305000000000139E-3</c:v>
                  </c:pt>
                  <c:pt idx="25">
                    <c:v>8.3425000000000218E-3</c:v>
                  </c:pt>
                  <c:pt idx="26">
                    <c:v>6.4449999999999924E-3</c:v>
                  </c:pt>
                  <c:pt idx="27">
                    <c:v>6.8765000000000163E-3</c:v>
                  </c:pt>
                  <c:pt idx="28">
                    <c:v>7.9400000000000165E-3</c:v>
                  </c:pt>
                  <c:pt idx="29">
                    <c:v>9.2745000000000067E-3</c:v>
                  </c:pt>
                  <c:pt idx="30">
                    <c:v>1.6337999999999991E-2</c:v>
                  </c:pt>
                  <c:pt idx="31">
                    <c:v>1.1353000000000005E-2</c:v>
                  </c:pt>
                  <c:pt idx="32">
                    <c:v>1.1199999999999976E-2</c:v>
                  </c:pt>
                  <c:pt idx="33">
                    <c:v>1.2328499999999992E-2</c:v>
                  </c:pt>
                  <c:pt idx="34">
                    <c:v>1.4005500000000009E-2</c:v>
                  </c:pt>
                  <c:pt idx="35">
                    <c:v>2.4335000000000016E-3</c:v>
                  </c:pt>
                  <c:pt idx="36">
                    <c:v>2.2780000000000027E-3</c:v>
                  </c:pt>
                  <c:pt idx="37">
                    <c:v>2.6900000000000053E-3</c:v>
                  </c:pt>
                  <c:pt idx="38">
                    <c:v>3.2655000000000023E-3</c:v>
                  </c:pt>
                  <c:pt idx="39">
                    <c:v>3.9140000000000008E-3</c:v>
                  </c:pt>
                  <c:pt idx="40">
                    <c:v>7.0685000000000114E-3</c:v>
                  </c:pt>
                  <c:pt idx="41">
                    <c:v>5.334499999999999E-3</c:v>
                  </c:pt>
                  <c:pt idx="42">
                    <c:v>5.5810000000000139E-3</c:v>
                  </c:pt>
                  <c:pt idx="43">
                    <c:v>6.3605000000000094E-3</c:v>
                  </c:pt>
                  <c:pt idx="44">
                    <c:v>7.3705000000000099E-3</c:v>
                  </c:pt>
                  <c:pt idx="45">
                    <c:v>2.2835000000000086E-3</c:v>
                  </c:pt>
                  <c:pt idx="46">
                    <c:v>2.0920000000000001E-3</c:v>
                  </c:pt>
                  <c:pt idx="47">
                    <c:v>2.4295000000000011E-3</c:v>
                  </c:pt>
                  <c:pt idx="48">
                    <c:v>2.919999999999999E-3</c:v>
                  </c:pt>
                  <c:pt idx="49">
                    <c:v>3.4800000000000096E-3</c:v>
                  </c:pt>
                  <c:pt idx="50">
                    <c:v>1.4025000000000021E-3</c:v>
                  </c:pt>
                  <c:pt idx="51">
                    <c:v>1.6199999999999999E-3</c:v>
                  </c:pt>
                  <c:pt idx="52">
                    <c:v>2.0844999999999995E-3</c:v>
                  </c:pt>
                  <c:pt idx="53">
                    <c:v>2.6290000000000011E-3</c:v>
                  </c:pt>
                  <c:pt idx="54">
                    <c:v>3.2090000000000096E-3</c:v>
                  </c:pt>
                  <c:pt idx="55">
                    <c:v>3.80700000000001E-3</c:v>
                  </c:pt>
                  <c:pt idx="56">
                    <c:v>4.4145000000000018E-3</c:v>
                  </c:pt>
                  <c:pt idx="57">
                    <c:v>5.0274999999999972E-3</c:v>
                  </c:pt>
                  <c:pt idx="58">
                    <c:v>5.2299999999999994E-3</c:v>
                  </c:pt>
                  <c:pt idx="59">
                    <c:v>4.483000000000013E-3</c:v>
                  </c:pt>
                  <c:pt idx="60">
                    <c:v>5.0689999999999971E-3</c:v>
                  </c:pt>
                  <c:pt idx="61">
                    <c:v>6.0265000000000084E-3</c:v>
                  </c:pt>
                  <c:pt idx="62">
                    <c:v>7.146500000000007E-3</c:v>
                  </c:pt>
                  <c:pt idx="63">
                    <c:v>8.3500000000000223E-3</c:v>
                  </c:pt>
                  <c:pt idx="64">
                    <c:v>9.6005000000000066E-3</c:v>
                  </c:pt>
                  <c:pt idx="65">
                    <c:v>1.0877999999999994E-2</c:v>
                  </c:pt>
                  <c:pt idx="66">
                    <c:v>1.0127499999999999E-2</c:v>
                  </c:pt>
                  <c:pt idx="67">
                    <c:v>7.4890000000000269E-3</c:v>
                  </c:pt>
                  <c:pt idx="68">
                    <c:v>7.7215000000000113E-3</c:v>
                  </c:pt>
                  <c:pt idx="69">
                    <c:v>8.7220000000000023E-3</c:v>
                  </c:pt>
                  <c:pt idx="70">
                    <c:v>1.0053999999999978E-2</c:v>
                  </c:pt>
                  <c:pt idx="71">
                    <c:v>1.1558999999999979E-2</c:v>
                  </c:pt>
                  <c:pt idx="72">
                    <c:v>1.3163000000000025E-2</c:v>
                  </c:pt>
                  <c:pt idx="73">
                    <c:v>1.4828500000000041E-2</c:v>
                  </c:pt>
                  <c:pt idx="74">
                    <c:v>3.2139499999999994E-2</c:v>
                  </c:pt>
                  <c:pt idx="75">
                    <c:v>2.0579500000000001E-2</c:v>
                  </c:pt>
                  <c:pt idx="76">
                    <c:v>1.8837500000000021E-2</c:v>
                  </c:pt>
                  <c:pt idx="77">
                    <c:v>1.964550000000001E-2</c:v>
                  </c:pt>
                  <c:pt idx="78">
                    <c:v>2.1534000000000001E-2</c:v>
                  </c:pt>
                  <c:pt idx="79">
                    <c:v>2.3991499999999978E-2</c:v>
                  </c:pt>
                  <c:pt idx="80">
                    <c:v>2.6783000000000012E-2</c:v>
                  </c:pt>
                  <c:pt idx="81">
                    <c:v>2.9784499999999978E-2</c:v>
                  </c:pt>
                  <c:pt idx="82">
                    <c:v>1.0425000000000018E-3</c:v>
                  </c:pt>
                  <c:pt idx="83">
                    <c:v>1.1290000000000015E-3</c:v>
                  </c:pt>
                  <c:pt idx="84">
                    <c:v>1.410500000000002E-3</c:v>
                  </c:pt>
                  <c:pt idx="85">
                    <c:v>1.7550000000000014E-3</c:v>
                  </c:pt>
                  <c:pt idx="86">
                    <c:v>2.1275000000000083E-3</c:v>
                  </c:pt>
                  <c:pt idx="87">
                    <c:v>2.5150000000000012E-3</c:v>
                  </c:pt>
                  <c:pt idx="88">
                    <c:v>2.9115000000000052E-3</c:v>
                  </c:pt>
                  <c:pt idx="89">
                    <c:v>3.3120000000000024E-3</c:v>
                  </c:pt>
                  <c:pt idx="90">
                    <c:v>3.3935000000000059E-3</c:v>
                  </c:pt>
                  <c:pt idx="91">
                    <c:v>2.7710000000000052E-3</c:v>
                  </c:pt>
                  <c:pt idx="92">
                    <c:v>3.0354999999999991E-3</c:v>
                  </c:pt>
                  <c:pt idx="93">
                    <c:v>3.543500000000005E-3</c:v>
                  </c:pt>
                  <c:pt idx="94">
                    <c:v>4.1595000000000035E-3</c:v>
                  </c:pt>
                  <c:pt idx="95">
                    <c:v>4.8315000000000033E-3</c:v>
                  </c:pt>
                  <c:pt idx="96">
                    <c:v>5.5359999999999993E-3</c:v>
                  </c:pt>
                  <c:pt idx="97">
                    <c:v>6.259500000000009E-3</c:v>
                  </c:pt>
                  <c:pt idx="98">
                    <c:v>6.8979999999999883E-3</c:v>
                  </c:pt>
                  <c:pt idx="99">
                    <c:v>4.9585000000000063E-3</c:v>
                  </c:pt>
                  <c:pt idx="100">
                    <c:v>4.9955000000000103E-3</c:v>
                  </c:pt>
                  <c:pt idx="101">
                    <c:v>5.5575000000000069E-3</c:v>
                  </c:pt>
                  <c:pt idx="102">
                    <c:v>6.3465000000000127E-3</c:v>
                  </c:pt>
                  <c:pt idx="103">
                    <c:v>7.2545000000000014E-3</c:v>
                  </c:pt>
                  <c:pt idx="104">
                    <c:v>8.2319999999999893E-3</c:v>
                  </c:pt>
                  <c:pt idx="105">
                    <c:v>9.2515000000000097E-3</c:v>
                  </c:pt>
                  <c:pt idx="106">
                    <c:v>9.1350000000000263E-4</c:v>
                  </c:pt>
                  <c:pt idx="107">
                    <c:v>9.4600000000000185E-4</c:v>
                  </c:pt>
                  <c:pt idx="108">
                    <c:v>1.1525000000000007E-3</c:v>
                  </c:pt>
                  <c:pt idx="109">
                    <c:v>1.4150000000000013E-3</c:v>
                  </c:pt>
                  <c:pt idx="110">
                    <c:v>1.7035000000000019E-3</c:v>
                  </c:pt>
                  <c:pt idx="111">
                    <c:v>2.0055000000000012E-3</c:v>
                  </c:pt>
                  <c:pt idx="112">
                    <c:v>2.3159999999999986E-3</c:v>
                  </c:pt>
                  <c:pt idx="113">
                    <c:v>2.6310000000000014E-3</c:v>
                  </c:pt>
                  <c:pt idx="114">
                    <c:v>2.8964999999999998E-3</c:v>
                  </c:pt>
                  <c:pt idx="115">
                    <c:v>2.3020000000000041E-3</c:v>
                  </c:pt>
                  <c:pt idx="116">
                    <c:v>2.4694999999999995E-3</c:v>
                  </c:pt>
                  <c:pt idx="117">
                    <c:v>2.8460000000000013E-3</c:v>
                  </c:pt>
                  <c:pt idx="118">
                    <c:v>3.314499999999998E-3</c:v>
                  </c:pt>
                  <c:pt idx="119">
                    <c:v>3.8320000000000021E-3</c:v>
                  </c:pt>
                  <c:pt idx="120">
                    <c:v>4.3779999999999999E-3</c:v>
                  </c:pt>
                  <c:pt idx="121">
                    <c:v>4.9410000000000131E-3</c:v>
                  </c:pt>
                  <c:pt idx="122">
                    <c:v>8.6350000000000066E-4</c:v>
                  </c:pt>
                  <c:pt idx="123">
                    <c:v>8.7250000000000066E-4</c:v>
                  </c:pt>
                  <c:pt idx="124">
                    <c:v>1.0450000000000021E-3</c:v>
                  </c:pt>
                  <c:pt idx="125">
                    <c:v>1.2705000000000021E-3</c:v>
                  </c:pt>
                  <c:pt idx="126">
                    <c:v>1.5214999999999979E-3</c:v>
                  </c:pt>
                  <c:pt idx="127">
                    <c:v>1.7854999999999989E-3</c:v>
                  </c:pt>
                  <c:pt idx="128">
                    <c:v>2.0580000000000012E-3</c:v>
                  </c:pt>
                  <c:pt idx="129">
                    <c:v>2.3350000000000003E-3</c:v>
                  </c:pt>
                  <c:pt idx="130">
                    <c:v>7.9800000000000183E-4</c:v>
                  </c:pt>
                  <c:pt idx="131">
                    <c:v>8.7250000000000066E-4</c:v>
                  </c:pt>
                  <c:pt idx="132">
                    <c:v>1.0710000000000021E-3</c:v>
                  </c:pt>
                  <c:pt idx="133">
                    <c:v>1.3135000000000022E-3</c:v>
                  </c:pt>
                  <c:pt idx="134">
                    <c:v>1.578500000000002E-3</c:v>
                  </c:pt>
                  <c:pt idx="135">
                    <c:v>1.8554999999999995E-3</c:v>
                  </c:pt>
                  <c:pt idx="136">
                    <c:v>2.1399999999999995E-3</c:v>
                  </c:pt>
                  <c:pt idx="137">
                    <c:v>2.4294999999999976E-3</c:v>
                  </c:pt>
                  <c:pt idx="138">
                    <c:v>1.8465000000000042E-3</c:v>
                  </c:pt>
                  <c:pt idx="139">
                    <c:v>1.580500000000004E-3</c:v>
                  </c:pt>
                  <c:pt idx="140">
                    <c:v>1.7469999999999986E-3</c:v>
                  </c:pt>
                  <c:pt idx="141">
                    <c:v>2.0345000000000016E-3</c:v>
                  </c:pt>
                  <c:pt idx="142">
                    <c:v>2.3785000000000052E-3</c:v>
                  </c:pt>
                  <c:pt idx="143">
                    <c:v>2.7535000000000038E-3</c:v>
                  </c:pt>
                  <c:pt idx="144">
                    <c:v>3.1475000000000049E-3</c:v>
                  </c:pt>
                  <c:pt idx="145">
                    <c:v>3.552500000000004E-3</c:v>
                  </c:pt>
                  <c:pt idx="146">
                    <c:v>6.8105000000000014E-3</c:v>
                  </c:pt>
                  <c:pt idx="147">
                    <c:v>4.6425000000000008E-3</c:v>
                  </c:pt>
                  <c:pt idx="148">
                    <c:v>4.448000000000011E-3</c:v>
                  </c:pt>
                  <c:pt idx="149">
                    <c:v>4.7635000000000004E-3</c:v>
                  </c:pt>
                  <c:pt idx="150">
                    <c:v>5.2974999999999984E-3</c:v>
                  </c:pt>
                  <c:pt idx="151">
                    <c:v>5.9485000000000171E-3</c:v>
                  </c:pt>
                  <c:pt idx="152">
                    <c:v>6.6699999999999954E-3</c:v>
                  </c:pt>
                  <c:pt idx="153">
                    <c:v>7.4365000000000143E-3</c:v>
                  </c:pt>
                  <c:pt idx="154">
                    <c:v>5.4649999999999924E-4</c:v>
                  </c:pt>
                  <c:pt idx="155">
                    <c:v>5.5450000000000117E-4</c:v>
                  </c:pt>
                  <c:pt idx="156">
                    <c:v>6.5750000000000205E-4</c:v>
                  </c:pt>
                  <c:pt idx="157">
                    <c:v>7.9250000000000295E-4</c:v>
                  </c:pt>
                  <c:pt idx="158">
                    <c:v>9.425000000000028E-4</c:v>
                  </c:pt>
                  <c:pt idx="159">
                    <c:v>1.1024999999999993E-3</c:v>
                  </c:pt>
                  <c:pt idx="160">
                    <c:v>1.2675000000000021E-3</c:v>
                  </c:pt>
                  <c:pt idx="161">
                    <c:v>1.4359999999999998E-3</c:v>
                  </c:pt>
                  <c:pt idx="162">
                    <c:v>1.2940000000000017E-3</c:v>
                  </c:pt>
                  <c:pt idx="163">
                    <c:v>1.0600000000000019E-3</c:v>
                  </c:pt>
                  <c:pt idx="164">
                    <c:v>1.1405000000000028E-3</c:v>
                  </c:pt>
                  <c:pt idx="165">
                    <c:v>1.3080000000000027E-3</c:v>
                  </c:pt>
                  <c:pt idx="166">
                    <c:v>1.5154999999999995E-3</c:v>
                  </c:pt>
                  <c:pt idx="167">
                    <c:v>1.7445000000000056E-3</c:v>
                  </c:pt>
                  <c:pt idx="168">
                    <c:v>1.9875000000000032E-3</c:v>
                  </c:pt>
                  <c:pt idx="169">
                    <c:v>2.2385000000000044E-3</c:v>
                  </c:pt>
                  <c:pt idx="170">
                    <c:v>4.7900000000000118E-4</c:v>
                  </c:pt>
                  <c:pt idx="171">
                    <c:v>4.6699999999999964E-4</c:v>
                  </c:pt>
                  <c:pt idx="172">
                    <c:v>5.4150000000000129E-4</c:v>
                  </c:pt>
                  <c:pt idx="173">
                    <c:v>6.4400000000000167E-4</c:v>
                  </c:pt>
                  <c:pt idx="174">
                    <c:v>7.610000000000005E-4</c:v>
                  </c:pt>
                  <c:pt idx="175">
                    <c:v>8.8600000000000365E-4</c:v>
                  </c:pt>
                  <c:pt idx="176">
                    <c:v>1.0159999999999978E-3</c:v>
                  </c:pt>
                  <c:pt idx="177">
                    <c:v>1.1490000000000029E-3</c:v>
                  </c:pt>
                  <c:pt idx="178">
                    <c:v>1.4249999999999992E-3</c:v>
                  </c:pt>
                  <c:pt idx="179">
                    <c:v>1.5239999999999976E-3</c:v>
                  </c:pt>
                  <c:pt idx="180">
                    <c:v>6.6824999999999983E-3</c:v>
                  </c:pt>
                  <c:pt idx="181">
                    <c:v>4.9905000000000036E-3</c:v>
                  </c:pt>
                  <c:pt idx="182">
                    <c:v>1.0435000000000021E-3</c:v>
                  </c:pt>
                  <c:pt idx="183">
                    <c:v>1.0460000000000022E-3</c:v>
                  </c:pt>
                  <c:pt idx="184">
                    <c:v>3.85835E-2</c:v>
                  </c:pt>
                  <c:pt idx="185">
                    <c:v>0</c:v>
                  </c:pt>
                </c:numCache>
              </c:numRef>
            </c:plus>
            <c:minus>
              <c:numRef>
                <c:f>'Teoria 1'!$M$2:$M$187</c:f>
                <c:numCache>
                  <c:formatCode>General</c:formatCode>
                  <c:ptCount val="186"/>
                  <c:pt idx="0">
                    <c:v>3.8670000000000072E-3</c:v>
                  </c:pt>
                  <c:pt idx="1">
                    <c:v>3.9785000000000046E-3</c:v>
                  </c:pt>
                  <c:pt idx="2">
                    <c:v>4.9615000000000024E-3</c:v>
                  </c:pt>
                  <c:pt idx="3">
                    <c:v>6.1965000000000015E-3</c:v>
                  </c:pt>
                  <c:pt idx="4">
                    <c:v>7.5365000000000033E-3</c:v>
                  </c:pt>
                  <c:pt idx="5">
                    <c:v>1.3035500000000005E-2</c:v>
                  </c:pt>
                  <c:pt idx="6">
                    <c:v>1.0490500000000033E-2</c:v>
                  </c:pt>
                  <c:pt idx="7">
                    <c:v>1.153800000000002E-2</c:v>
                  </c:pt>
                  <c:pt idx="8">
                    <c:v>1.3566499999999981E-2</c:v>
                  </c:pt>
                  <c:pt idx="9">
                    <c:v>1.6013500000000021E-2</c:v>
                  </c:pt>
                  <c:pt idx="10">
                    <c:v>2.4176000000000031E-2</c:v>
                  </c:pt>
                  <c:pt idx="11">
                    <c:v>1.7212499999999992E-2</c:v>
                  </c:pt>
                  <c:pt idx="12">
                    <c:v>1.7351999999999979E-2</c:v>
                  </c:pt>
                  <c:pt idx="13">
                    <c:v>1.9388999999999993E-2</c:v>
                  </c:pt>
                  <c:pt idx="14">
                    <c:v>2.2236500000000051E-2</c:v>
                  </c:pt>
                  <c:pt idx="15">
                    <c:v>7.367849999999998E-2</c:v>
                  </c:pt>
                  <c:pt idx="16">
                    <c:v>4.6375500000000007E-2</c:v>
                  </c:pt>
                  <c:pt idx="17">
                    <c:v>4.1845999999999967E-2</c:v>
                  </c:pt>
                  <c:pt idx="18">
                    <c:v>4.3250500000000025E-2</c:v>
                  </c:pt>
                  <c:pt idx="19">
                    <c:v>4.7168000000000022E-2</c:v>
                  </c:pt>
                  <c:pt idx="20">
                    <c:v>2.8134999999999992E-3</c:v>
                  </c:pt>
                  <c:pt idx="21">
                    <c:v>2.7384999999999992E-3</c:v>
                  </c:pt>
                  <c:pt idx="22">
                    <c:v>3.3159999999999995E-3</c:v>
                  </c:pt>
                  <c:pt idx="23">
                    <c:v>4.0824999999999993E-3</c:v>
                  </c:pt>
                  <c:pt idx="24">
                    <c:v>4.9305000000000139E-3</c:v>
                  </c:pt>
                  <c:pt idx="25">
                    <c:v>8.3425000000000218E-3</c:v>
                  </c:pt>
                  <c:pt idx="26">
                    <c:v>6.4449999999999924E-3</c:v>
                  </c:pt>
                  <c:pt idx="27">
                    <c:v>6.8765000000000163E-3</c:v>
                  </c:pt>
                  <c:pt idx="28">
                    <c:v>7.9400000000000165E-3</c:v>
                  </c:pt>
                  <c:pt idx="29">
                    <c:v>9.2745000000000067E-3</c:v>
                  </c:pt>
                  <c:pt idx="30">
                    <c:v>1.6337999999999991E-2</c:v>
                  </c:pt>
                  <c:pt idx="31">
                    <c:v>1.1353000000000005E-2</c:v>
                  </c:pt>
                  <c:pt idx="32">
                    <c:v>1.1199999999999976E-2</c:v>
                  </c:pt>
                  <c:pt idx="33">
                    <c:v>1.2328499999999992E-2</c:v>
                  </c:pt>
                  <c:pt idx="34">
                    <c:v>1.4005500000000009E-2</c:v>
                  </c:pt>
                  <c:pt idx="35">
                    <c:v>2.4335000000000016E-3</c:v>
                  </c:pt>
                  <c:pt idx="36">
                    <c:v>2.2780000000000027E-3</c:v>
                  </c:pt>
                  <c:pt idx="37">
                    <c:v>2.6900000000000053E-3</c:v>
                  </c:pt>
                  <c:pt idx="38">
                    <c:v>3.2655000000000023E-3</c:v>
                  </c:pt>
                  <c:pt idx="39">
                    <c:v>3.9140000000000008E-3</c:v>
                  </c:pt>
                  <c:pt idx="40">
                    <c:v>7.0685000000000114E-3</c:v>
                  </c:pt>
                  <c:pt idx="41">
                    <c:v>5.334499999999999E-3</c:v>
                  </c:pt>
                  <c:pt idx="42">
                    <c:v>5.5810000000000139E-3</c:v>
                  </c:pt>
                  <c:pt idx="43">
                    <c:v>6.3605000000000094E-3</c:v>
                  </c:pt>
                  <c:pt idx="44">
                    <c:v>7.3705000000000099E-3</c:v>
                  </c:pt>
                  <c:pt idx="45">
                    <c:v>2.2835000000000086E-3</c:v>
                  </c:pt>
                  <c:pt idx="46">
                    <c:v>2.0920000000000001E-3</c:v>
                  </c:pt>
                  <c:pt idx="47">
                    <c:v>2.4295000000000011E-3</c:v>
                  </c:pt>
                  <c:pt idx="48">
                    <c:v>2.919999999999999E-3</c:v>
                  </c:pt>
                  <c:pt idx="49">
                    <c:v>3.4800000000000096E-3</c:v>
                  </c:pt>
                  <c:pt idx="50">
                    <c:v>1.4025000000000021E-3</c:v>
                  </c:pt>
                  <c:pt idx="51">
                    <c:v>1.6199999999999999E-3</c:v>
                  </c:pt>
                  <c:pt idx="52">
                    <c:v>2.0844999999999995E-3</c:v>
                  </c:pt>
                  <c:pt idx="53">
                    <c:v>2.6290000000000011E-3</c:v>
                  </c:pt>
                  <c:pt idx="54">
                    <c:v>3.2090000000000096E-3</c:v>
                  </c:pt>
                  <c:pt idx="55">
                    <c:v>3.80700000000001E-3</c:v>
                  </c:pt>
                  <c:pt idx="56">
                    <c:v>4.4145000000000018E-3</c:v>
                  </c:pt>
                  <c:pt idx="57">
                    <c:v>5.0274999999999972E-3</c:v>
                  </c:pt>
                  <c:pt idx="58">
                    <c:v>5.2299999999999994E-3</c:v>
                  </c:pt>
                  <c:pt idx="59">
                    <c:v>4.483000000000013E-3</c:v>
                  </c:pt>
                  <c:pt idx="60">
                    <c:v>5.0689999999999971E-3</c:v>
                  </c:pt>
                  <c:pt idx="61">
                    <c:v>6.0265000000000084E-3</c:v>
                  </c:pt>
                  <c:pt idx="62">
                    <c:v>7.146500000000007E-3</c:v>
                  </c:pt>
                  <c:pt idx="63">
                    <c:v>8.3500000000000223E-3</c:v>
                  </c:pt>
                  <c:pt idx="64">
                    <c:v>9.6005000000000066E-3</c:v>
                  </c:pt>
                  <c:pt idx="65">
                    <c:v>1.0877999999999994E-2</c:v>
                  </c:pt>
                  <c:pt idx="66">
                    <c:v>1.0127499999999999E-2</c:v>
                  </c:pt>
                  <c:pt idx="67">
                    <c:v>7.4890000000000269E-3</c:v>
                  </c:pt>
                  <c:pt idx="68">
                    <c:v>7.7215000000000113E-3</c:v>
                  </c:pt>
                  <c:pt idx="69">
                    <c:v>8.7220000000000023E-3</c:v>
                  </c:pt>
                  <c:pt idx="70">
                    <c:v>1.0053999999999978E-2</c:v>
                  </c:pt>
                  <c:pt idx="71">
                    <c:v>1.1558999999999979E-2</c:v>
                  </c:pt>
                  <c:pt idx="72">
                    <c:v>1.3163000000000025E-2</c:v>
                  </c:pt>
                  <c:pt idx="73">
                    <c:v>1.4828500000000041E-2</c:v>
                  </c:pt>
                  <c:pt idx="74">
                    <c:v>3.2139499999999994E-2</c:v>
                  </c:pt>
                  <c:pt idx="75">
                    <c:v>2.0579500000000001E-2</c:v>
                  </c:pt>
                  <c:pt idx="76">
                    <c:v>1.8837500000000021E-2</c:v>
                  </c:pt>
                  <c:pt idx="77">
                    <c:v>1.964550000000001E-2</c:v>
                  </c:pt>
                  <c:pt idx="78">
                    <c:v>2.1534000000000001E-2</c:v>
                  </c:pt>
                  <c:pt idx="79">
                    <c:v>2.3991499999999978E-2</c:v>
                  </c:pt>
                  <c:pt idx="80">
                    <c:v>2.6783000000000012E-2</c:v>
                  </c:pt>
                  <c:pt idx="81">
                    <c:v>2.9784499999999978E-2</c:v>
                  </c:pt>
                  <c:pt idx="82">
                    <c:v>1.0425000000000018E-3</c:v>
                  </c:pt>
                  <c:pt idx="83">
                    <c:v>1.1290000000000015E-3</c:v>
                  </c:pt>
                  <c:pt idx="84">
                    <c:v>1.410500000000002E-3</c:v>
                  </c:pt>
                  <c:pt idx="85">
                    <c:v>1.7550000000000014E-3</c:v>
                  </c:pt>
                  <c:pt idx="86">
                    <c:v>2.1275000000000083E-3</c:v>
                  </c:pt>
                  <c:pt idx="87">
                    <c:v>2.5150000000000012E-3</c:v>
                  </c:pt>
                  <c:pt idx="88">
                    <c:v>2.9115000000000052E-3</c:v>
                  </c:pt>
                  <c:pt idx="89">
                    <c:v>3.3120000000000024E-3</c:v>
                  </c:pt>
                  <c:pt idx="90">
                    <c:v>3.3935000000000059E-3</c:v>
                  </c:pt>
                  <c:pt idx="91">
                    <c:v>2.7710000000000052E-3</c:v>
                  </c:pt>
                  <c:pt idx="92">
                    <c:v>3.0354999999999991E-3</c:v>
                  </c:pt>
                  <c:pt idx="93">
                    <c:v>3.543500000000005E-3</c:v>
                  </c:pt>
                  <c:pt idx="94">
                    <c:v>4.1595000000000035E-3</c:v>
                  </c:pt>
                  <c:pt idx="95">
                    <c:v>4.8315000000000033E-3</c:v>
                  </c:pt>
                  <c:pt idx="96">
                    <c:v>5.5359999999999993E-3</c:v>
                  </c:pt>
                  <c:pt idx="97">
                    <c:v>6.259500000000009E-3</c:v>
                  </c:pt>
                  <c:pt idx="98">
                    <c:v>6.8979999999999883E-3</c:v>
                  </c:pt>
                  <c:pt idx="99">
                    <c:v>4.9585000000000063E-3</c:v>
                  </c:pt>
                  <c:pt idx="100">
                    <c:v>4.9955000000000103E-3</c:v>
                  </c:pt>
                  <c:pt idx="101">
                    <c:v>5.5575000000000069E-3</c:v>
                  </c:pt>
                  <c:pt idx="102">
                    <c:v>6.3465000000000127E-3</c:v>
                  </c:pt>
                  <c:pt idx="103">
                    <c:v>7.2545000000000014E-3</c:v>
                  </c:pt>
                  <c:pt idx="104">
                    <c:v>8.2319999999999893E-3</c:v>
                  </c:pt>
                  <c:pt idx="105">
                    <c:v>9.2515000000000097E-3</c:v>
                  </c:pt>
                  <c:pt idx="106">
                    <c:v>9.1350000000000263E-4</c:v>
                  </c:pt>
                  <c:pt idx="107">
                    <c:v>9.4600000000000185E-4</c:v>
                  </c:pt>
                  <c:pt idx="108">
                    <c:v>1.1525000000000007E-3</c:v>
                  </c:pt>
                  <c:pt idx="109">
                    <c:v>1.4150000000000013E-3</c:v>
                  </c:pt>
                  <c:pt idx="110">
                    <c:v>1.7035000000000019E-3</c:v>
                  </c:pt>
                  <c:pt idx="111">
                    <c:v>2.0055000000000012E-3</c:v>
                  </c:pt>
                  <c:pt idx="112">
                    <c:v>2.3159999999999986E-3</c:v>
                  </c:pt>
                  <c:pt idx="113">
                    <c:v>2.6310000000000014E-3</c:v>
                  </c:pt>
                  <c:pt idx="114">
                    <c:v>2.8964999999999998E-3</c:v>
                  </c:pt>
                  <c:pt idx="115">
                    <c:v>2.3020000000000041E-3</c:v>
                  </c:pt>
                  <c:pt idx="116">
                    <c:v>2.4694999999999995E-3</c:v>
                  </c:pt>
                  <c:pt idx="117">
                    <c:v>2.8460000000000013E-3</c:v>
                  </c:pt>
                  <c:pt idx="118">
                    <c:v>3.314499999999998E-3</c:v>
                  </c:pt>
                  <c:pt idx="119">
                    <c:v>3.8320000000000021E-3</c:v>
                  </c:pt>
                  <c:pt idx="120">
                    <c:v>4.3779999999999999E-3</c:v>
                  </c:pt>
                  <c:pt idx="121">
                    <c:v>4.9410000000000131E-3</c:v>
                  </c:pt>
                  <c:pt idx="122">
                    <c:v>8.6350000000000066E-4</c:v>
                  </c:pt>
                  <c:pt idx="123">
                    <c:v>8.7250000000000066E-4</c:v>
                  </c:pt>
                  <c:pt idx="124">
                    <c:v>1.0450000000000021E-3</c:v>
                  </c:pt>
                  <c:pt idx="125">
                    <c:v>1.2705000000000021E-3</c:v>
                  </c:pt>
                  <c:pt idx="126">
                    <c:v>1.5214999999999979E-3</c:v>
                  </c:pt>
                  <c:pt idx="127">
                    <c:v>1.7854999999999989E-3</c:v>
                  </c:pt>
                  <c:pt idx="128">
                    <c:v>2.0580000000000012E-3</c:v>
                  </c:pt>
                  <c:pt idx="129">
                    <c:v>2.3350000000000003E-3</c:v>
                  </c:pt>
                  <c:pt idx="130">
                    <c:v>7.9800000000000183E-4</c:v>
                  </c:pt>
                  <c:pt idx="131">
                    <c:v>8.7250000000000066E-4</c:v>
                  </c:pt>
                  <c:pt idx="132">
                    <c:v>1.0710000000000021E-3</c:v>
                  </c:pt>
                  <c:pt idx="133">
                    <c:v>1.3135000000000022E-3</c:v>
                  </c:pt>
                  <c:pt idx="134">
                    <c:v>1.578500000000002E-3</c:v>
                  </c:pt>
                  <c:pt idx="135">
                    <c:v>1.8554999999999995E-3</c:v>
                  </c:pt>
                  <c:pt idx="136">
                    <c:v>2.1399999999999995E-3</c:v>
                  </c:pt>
                  <c:pt idx="137">
                    <c:v>2.4294999999999976E-3</c:v>
                  </c:pt>
                  <c:pt idx="138">
                    <c:v>1.8465000000000042E-3</c:v>
                  </c:pt>
                  <c:pt idx="139">
                    <c:v>1.580500000000004E-3</c:v>
                  </c:pt>
                  <c:pt idx="140">
                    <c:v>1.7469999999999986E-3</c:v>
                  </c:pt>
                  <c:pt idx="141">
                    <c:v>2.0345000000000016E-3</c:v>
                  </c:pt>
                  <c:pt idx="142">
                    <c:v>2.3785000000000052E-3</c:v>
                  </c:pt>
                  <c:pt idx="143">
                    <c:v>2.7535000000000038E-3</c:v>
                  </c:pt>
                  <c:pt idx="144">
                    <c:v>3.1475000000000049E-3</c:v>
                  </c:pt>
                  <c:pt idx="145">
                    <c:v>3.552500000000004E-3</c:v>
                  </c:pt>
                  <c:pt idx="146">
                    <c:v>6.8105000000000014E-3</c:v>
                  </c:pt>
                  <c:pt idx="147">
                    <c:v>4.6425000000000008E-3</c:v>
                  </c:pt>
                  <c:pt idx="148">
                    <c:v>4.448000000000011E-3</c:v>
                  </c:pt>
                  <c:pt idx="149">
                    <c:v>4.7635000000000004E-3</c:v>
                  </c:pt>
                  <c:pt idx="150">
                    <c:v>5.2974999999999984E-3</c:v>
                  </c:pt>
                  <c:pt idx="151">
                    <c:v>5.9485000000000171E-3</c:v>
                  </c:pt>
                  <c:pt idx="152">
                    <c:v>6.6699999999999954E-3</c:v>
                  </c:pt>
                  <c:pt idx="153">
                    <c:v>7.4365000000000143E-3</c:v>
                  </c:pt>
                  <c:pt idx="154">
                    <c:v>5.4649999999999924E-4</c:v>
                  </c:pt>
                  <c:pt idx="155">
                    <c:v>5.5450000000000117E-4</c:v>
                  </c:pt>
                  <c:pt idx="156">
                    <c:v>6.5750000000000205E-4</c:v>
                  </c:pt>
                  <c:pt idx="157">
                    <c:v>7.9250000000000295E-4</c:v>
                  </c:pt>
                  <c:pt idx="158">
                    <c:v>9.425000000000028E-4</c:v>
                  </c:pt>
                  <c:pt idx="159">
                    <c:v>1.1024999999999993E-3</c:v>
                  </c:pt>
                  <c:pt idx="160">
                    <c:v>1.2675000000000021E-3</c:v>
                  </c:pt>
                  <c:pt idx="161">
                    <c:v>1.4359999999999998E-3</c:v>
                  </c:pt>
                  <c:pt idx="162">
                    <c:v>1.2940000000000017E-3</c:v>
                  </c:pt>
                  <c:pt idx="163">
                    <c:v>1.0600000000000019E-3</c:v>
                  </c:pt>
                  <c:pt idx="164">
                    <c:v>1.1405000000000028E-3</c:v>
                  </c:pt>
                  <c:pt idx="165">
                    <c:v>1.3080000000000027E-3</c:v>
                  </c:pt>
                  <c:pt idx="166">
                    <c:v>1.5154999999999995E-3</c:v>
                  </c:pt>
                  <c:pt idx="167">
                    <c:v>1.7445000000000056E-3</c:v>
                  </c:pt>
                  <c:pt idx="168">
                    <c:v>1.9875000000000032E-3</c:v>
                  </c:pt>
                  <c:pt idx="169">
                    <c:v>2.2385000000000044E-3</c:v>
                  </c:pt>
                  <c:pt idx="170">
                    <c:v>4.7900000000000118E-4</c:v>
                  </c:pt>
                  <c:pt idx="171">
                    <c:v>4.6699999999999964E-4</c:v>
                  </c:pt>
                  <c:pt idx="172">
                    <c:v>5.4150000000000129E-4</c:v>
                  </c:pt>
                  <c:pt idx="173">
                    <c:v>6.4400000000000167E-4</c:v>
                  </c:pt>
                  <c:pt idx="174">
                    <c:v>7.610000000000005E-4</c:v>
                  </c:pt>
                  <c:pt idx="175">
                    <c:v>8.8600000000000365E-4</c:v>
                  </c:pt>
                  <c:pt idx="176">
                    <c:v>1.0159999999999978E-3</c:v>
                  </c:pt>
                  <c:pt idx="177">
                    <c:v>1.1490000000000029E-3</c:v>
                  </c:pt>
                  <c:pt idx="178">
                    <c:v>1.4249999999999992E-3</c:v>
                  </c:pt>
                  <c:pt idx="179">
                    <c:v>1.5239999999999976E-3</c:v>
                  </c:pt>
                  <c:pt idx="180">
                    <c:v>6.6824999999999983E-3</c:v>
                  </c:pt>
                  <c:pt idx="181">
                    <c:v>4.9905000000000036E-3</c:v>
                  </c:pt>
                  <c:pt idx="182">
                    <c:v>1.0435000000000021E-3</c:v>
                  </c:pt>
                  <c:pt idx="183">
                    <c:v>1.0460000000000022E-3</c:v>
                  </c:pt>
                  <c:pt idx="184">
                    <c:v>3.85835E-2</c:v>
                  </c:pt>
                  <c:pt idx="185">
                    <c:v>0</c:v>
                  </c:pt>
                </c:numCache>
              </c:numRef>
            </c:minus>
            <c:spPr>
              <a:noFill/>
              <a:ln w="19050" cap="flat" cmpd="sng" algn="ctr">
                <a:solidFill>
                  <a:schemeClr val="tx1">
                    <a:lumMod val="65000"/>
                    <a:lumOff val="35000"/>
                  </a:schemeClr>
                </a:solidFill>
                <a:round/>
              </a:ln>
              <a:effectLst/>
            </c:spPr>
          </c:errBars>
          <c:xVal>
            <c:numRef>
              <c:f>'Teoria 1'!$N$2:$N$187</c:f>
              <c:numCache>
                <c:formatCode>General</c:formatCode>
                <c:ptCount val="186"/>
                <c:pt idx="0">
                  <c:v>0.18215801999999998</c:v>
                </c:pt>
                <c:pt idx="1">
                  <c:v>0.15000000000000022</c:v>
                </c:pt>
                <c:pt idx="2">
                  <c:v>0.16</c:v>
                </c:pt>
                <c:pt idx="3">
                  <c:v>0.2</c:v>
                </c:pt>
                <c:pt idx="4">
                  <c:v>0.17</c:v>
                </c:pt>
                <c:pt idx="5">
                  <c:v>0.28986472500000077</c:v>
                </c:pt>
                <c:pt idx="6">
                  <c:v>0.23327050500000002</c:v>
                </c:pt>
                <c:pt idx="7">
                  <c:v>0.25656003000000005</c:v>
                </c:pt>
                <c:pt idx="8">
                  <c:v>0.30167665500000057</c:v>
                </c:pt>
                <c:pt idx="9">
                  <c:v>0.35609467500000075</c:v>
                </c:pt>
                <c:pt idx="10">
                  <c:v>0.53760416999999949</c:v>
                </c:pt>
                <c:pt idx="11">
                  <c:v>0.3827559150000005</c:v>
                </c:pt>
                <c:pt idx="12">
                  <c:v>0.38586072000000088</c:v>
                </c:pt>
                <c:pt idx="13">
                  <c:v>0.43114707000000002</c:v>
                </c:pt>
                <c:pt idx="14">
                  <c:v>0.49446844500000064</c:v>
                </c:pt>
                <c:pt idx="15">
                  <c:v>1.638370305</c:v>
                </c:pt>
                <c:pt idx="16">
                  <c:v>1.0312449149999998</c:v>
                </c:pt>
                <c:pt idx="17">
                  <c:v>0.93052079999999959</c:v>
                </c:pt>
                <c:pt idx="18">
                  <c:v>0.96174973500000116</c:v>
                </c:pt>
                <c:pt idx="19">
                  <c:v>1.0488623700000002</c:v>
                </c:pt>
                <c:pt idx="20">
                  <c:v>6.2562495000000121E-2</c:v>
                </c:pt>
                <c:pt idx="21">
                  <c:v>6.0895005000000002E-2</c:v>
                </c:pt>
                <c:pt idx="22">
                  <c:v>7.3737839999999999E-2</c:v>
                </c:pt>
                <c:pt idx="23">
                  <c:v>9.0781485000000023E-2</c:v>
                </c:pt>
                <c:pt idx="24">
                  <c:v>0.10962979500000011</c:v>
                </c:pt>
                <c:pt idx="25">
                  <c:v>0.18550663500000025</c:v>
                </c:pt>
                <c:pt idx="26">
                  <c:v>0.14331206999999999</c:v>
                </c:pt>
                <c:pt idx="27">
                  <c:v>0.15291013500000047</c:v>
                </c:pt>
                <c:pt idx="28">
                  <c:v>0.17654934000000047</c:v>
                </c:pt>
                <c:pt idx="29">
                  <c:v>0.20623354500000021</c:v>
                </c:pt>
                <c:pt idx="30">
                  <c:v>0.36329985000000004</c:v>
                </c:pt>
                <c:pt idx="31">
                  <c:v>0.25245129000000005</c:v>
                </c:pt>
                <c:pt idx="32">
                  <c:v>0.24905307000000004</c:v>
                </c:pt>
                <c:pt idx="33">
                  <c:v>0.2741467950000005</c:v>
                </c:pt>
                <c:pt idx="34">
                  <c:v>0.31143793500000044</c:v>
                </c:pt>
                <c:pt idx="35">
                  <c:v>5.4107864999999998E-2</c:v>
                </c:pt>
                <c:pt idx="36">
                  <c:v>5.0654310000000001E-2</c:v>
                </c:pt>
                <c:pt idx="37">
                  <c:v>5.9807370000000103E-2</c:v>
                </c:pt>
                <c:pt idx="38">
                  <c:v>7.2614865000000001E-2</c:v>
                </c:pt>
                <c:pt idx="39">
                  <c:v>8.7036840000000157E-2</c:v>
                </c:pt>
                <c:pt idx="40">
                  <c:v>0.15717139500000021</c:v>
                </c:pt>
                <c:pt idx="41">
                  <c:v>0.11862196500000002</c:v>
                </c:pt>
                <c:pt idx="42">
                  <c:v>0.12410571000000019</c:v>
                </c:pt>
                <c:pt idx="43">
                  <c:v>0.14143579500000025</c:v>
                </c:pt>
                <c:pt idx="44">
                  <c:v>0.16389808500000025</c:v>
                </c:pt>
                <c:pt idx="45">
                  <c:v>5.0776605000000079E-2</c:v>
                </c:pt>
                <c:pt idx="46">
                  <c:v>4.6513020000000023E-2</c:v>
                </c:pt>
                <c:pt idx="47">
                  <c:v>5.4027885000000012E-2</c:v>
                </c:pt>
                <c:pt idx="48">
                  <c:v>6.4940970000000001E-2</c:v>
                </c:pt>
                <c:pt idx="49">
                  <c:v>7.7385300000000004E-2</c:v>
                </c:pt>
                <c:pt idx="50">
                  <c:v>6.3155000000000003E-2</c:v>
                </c:pt>
                <c:pt idx="51">
                  <c:v>6.2000700000000034E-2</c:v>
                </c:pt>
                <c:pt idx="52">
                  <c:v>7.9771650000000097E-2</c:v>
                </c:pt>
                <c:pt idx="53">
                  <c:v>0.10060769999999998</c:v>
                </c:pt>
                <c:pt idx="54">
                  <c:v>0.1228114</c:v>
                </c:pt>
                <c:pt idx="55">
                  <c:v>0.14569509999999999</c:v>
                </c:pt>
                <c:pt idx="56">
                  <c:v>0.16894685000000029</c:v>
                </c:pt>
                <c:pt idx="57">
                  <c:v>0.19240854999999998</c:v>
                </c:pt>
                <c:pt idx="58">
                  <c:v>0.10949727000000017</c:v>
                </c:pt>
                <c:pt idx="59">
                  <c:v>9.3857460000000281E-2</c:v>
                </c:pt>
                <c:pt idx="60">
                  <c:v>0.10612602000000022</c:v>
                </c:pt>
                <c:pt idx="61">
                  <c:v>0.12616984500000003</c:v>
                </c:pt>
                <c:pt idx="62">
                  <c:v>0.14961607500000004</c:v>
                </c:pt>
                <c:pt idx="63">
                  <c:v>0.17481210000000022</c:v>
                </c:pt>
                <c:pt idx="64">
                  <c:v>0.20098741500000028</c:v>
                </c:pt>
                <c:pt idx="65">
                  <c:v>0.22774211999999999</c:v>
                </c:pt>
                <c:pt idx="66">
                  <c:v>0.21202744500000026</c:v>
                </c:pt>
                <c:pt idx="67">
                  <c:v>0.15678591000000025</c:v>
                </c:pt>
                <c:pt idx="68">
                  <c:v>0.16165585499999988</c:v>
                </c:pt>
                <c:pt idx="69">
                  <c:v>0.18259341000000029</c:v>
                </c:pt>
                <c:pt idx="70">
                  <c:v>0.21047667</c:v>
                </c:pt>
                <c:pt idx="71">
                  <c:v>0.24198786000000025</c:v>
                </c:pt>
                <c:pt idx="72">
                  <c:v>0.27557946000000044</c:v>
                </c:pt>
                <c:pt idx="73">
                  <c:v>0.31043446500000088</c:v>
                </c:pt>
                <c:pt idx="74">
                  <c:v>0.67284895500000175</c:v>
                </c:pt>
                <c:pt idx="75">
                  <c:v>0.4308378450000005</c:v>
                </c:pt>
                <c:pt idx="76">
                  <c:v>0.3943688250000012</c:v>
                </c:pt>
                <c:pt idx="77">
                  <c:v>0.41128459500000075</c:v>
                </c:pt>
                <c:pt idx="78">
                  <c:v>0.45082494000000056</c:v>
                </c:pt>
                <c:pt idx="79">
                  <c:v>0.50227021499999991</c:v>
                </c:pt>
                <c:pt idx="80">
                  <c:v>0.56071373999999996</c:v>
                </c:pt>
                <c:pt idx="81">
                  <c:v>0.62354314500000008</c:v>
                </c:pt>
                <c:pt idx="82">
                  <c:v>2.1822915000000043E-2</c:v>
                </c:pt>
                <c:pt idx="83">
                  <c:v>2.363502000000001E-2</c:v>
                </c:pt>
                <c:pt idx="84">
                  <c:v>2.952796500000001E-2</c:v>
                </c:pt>
                <c:pt idx="85">
                  <c:v>3.673686000000001E-2</c:v>
                </c:pt>
                <c:pt idx="86">
                  <c:v>4.4545605000000002E-2</c:v>
                </c:pt>
                <c:pt idx="87">
                  <c:v>5.266125E-2</c:v>
                </c:pt>
                <c:pt idx="88">
                  <c:v>6.0946154999999995E-2</c:v>
                </c:pt>
                <c:pt idx="89">
                  <c:v>6.9329640000000012E-2</c:v>
                </c:pt>
                <c:pt idx="90">
                  <c:v>7.1046885000000004E-2</c:v>
                </c:pt>
                <c:pt idx="91">
                  <c:v>5.8017120000000033E-2</c:v>
                </c:pt>
                <c:pt idx="92">
                  <c:v>6.3544575000000006E-2</c:v>
                </c:pt>
                <c:pt idx="93">
                  <c:v>7.4186565000000024E-2</c:v>
                </c:pt>
                <c:pt idx="94">
                  <c:v>8.7081015000000012E-2</c:v>
                </c:pt>
                <c:pt idx="95">
                  <c:v>0.10115470500000009</c:v>
                </c:pt>
                <c:pt idx="96">
                  <c:v>0.11589938999999998</c:v>
                </c:pt>
                <c:pt idx="97">
                  <c:v>0.13104769499999999</c:v>
                </c:pt>
                <c:pt idx="98">
                  <c:v>0.14441040000000044</c:v>
                </c:pt>
                <c:pt idx="99">
                  <c:v>0.10380613500000002</c:v>
                </c:pt>
                <c:pt idx="100">
                  <c:v>0.10459012500000014</c:v>
                </c:pt>
                <c:pt idx="101">
                  <c:v>0.11635462500000002</c:v>
                </c:pt>
                <c:pt idx="102">
                  <c:v>0.132864915</c:v>
                </c:pt>
                <c:pt idx="103">
                  <c:v>0.15187504500000001</c:v>
                </c:pt>
                <c:pt idx="104">
                  <c:v>0.17233365</c:v>
                </c:pt>
                <c:pt idx="105">
                  <c:v>0.19368226500000002</c:v>
                </c:pt>
                <c:pt idx="106">
                  <c:v>1.9128705000000027E-2</c:v>
                </c:pt>
                <c:pt idx="107">
                  <c:v>1.9809930000000003E-2</c:v>
                </c:pt>
                <c:pt idx="108">
                  <c:v>2.4127454999999957E-2</c:v>
                </c:pt>
                <c:pt idx="109">
                  <c:v>2.9619570000000012E-2</c:v>
                </c:pt>
                <c:pt idx="110">
                  <c:v>3.5661315000000068E-2</c:v>
                </c:pt>
                <c:pt idx="111">
                  <c:v>4.1994615000000013E-2</c:v>
                </c:pt>
                <c:pt idx="112">
                  <c:v>4.8492060000000094E-2</c:v>
                </c:pt>
                <c:pt idx="113">
                  <c:v>5.5087620000000115E-2</c:v>
                </c:pt>
                <c:pt idx="114">
                  <c:v>6.0647625000000011E-2</c:v>
                </c:pt>
                <c:pt idx="115">
                  <c:v>4.8196320000000077E-2</c:v>
                </c:pt>
                <c:pt idx="116">
                  <c:v>5.1708465000000002E-2</c:v>
                </c:pt>
                <c:pt idx="117">
                  <c:v>5.9584170000000013E-2</c:v>
                </c:pt>
                <c:pt idx="118">
                  <c:v>6.9393345000000023E-2</c:v>
                </c:pt>
                <c:pt idx="119">
                  <c:v>8.0227380000000043E-2</c:v>
                </c:pt>
                <c:pt idx="120">
                  <c:v>9.1655220000000176E-2</c:v>
                </c:pt>
                <c:pt idx="121">
                  <c:v>0.10344483</c:v>
                </c:pt>
                <c:pt idx="122">
                  <c:v>1.8076874999999999E-2</c:v>
                </c:pt>
                <c:pt idx="123">
                  <c:v>1.8264734999999997E-2</c:v>
                </c:pt>
                <c:pt idx="124">
                  <c:v>2.1880110000000043E-2</c:v>
                </c:pt>
                <c:pt idx="125">
                  <c:v>2.6600325000000039E-2</c:v>
                </c:pt>
                <c:pt idx="126">
                  <c:v>3.1848315000000078E-2</c:v>
                </c:pt>
                <c:pt idx="127">
                  <c:v>3.7383675000000054E-2</c:v>
                </c:pt>
                <c:pt idx="128">
                  <c:v>4.3085039999999998E-2</c:v>
                </c:pt>
                <c:pt idx="129">
                  <c:v>4.8886380000000014E-2</c:v>
                </c:pt>
                <c:pt idx="130">
                  <c:v>1.7740680000000005E-2</c:v>
                </c:pt>
                <c:pt idx="131">
                  <c:v>1.9398405000000021E-2</c:v>
                </c:pt>
                <c:pt idx="132">
                  <c:v>2.3817300000000045E-2</c:v>
                </c:pt>
                <c:pt idx="133">
                  <c:v>2.9210835000000001E-2</c:v>
                </c:pt>
                <c:pt idx="134">
                  <c:v>3.5097734999999998E-2</c:v>
                </c:pt>
                <c:pt idx="135">
                  <c:v>4.1260844999999956E-2</c:v>
                </c:pt>
                <c:pt idx="136">
                  <c:v>4.7589029999999997E-2</c:v>
                </c:pt>
                <c:pt idx="137">
                  <c:v>5.4017655000000095E-2</c:v>
                </c:pt>
                <c:pt idx="138">
                  <c:v>4.1059034999999987E-2</c:v>
                </c:pt>
                <c:pt idx="139">
                  <c:v>3.5145165000000006E-2</c:v>
                </c:pt>
                <c:pt idx="140">
                  <c:v>3.8838660000000004E-2</c:v>
                </c:pt>
                <c:pt idx="141">
                  <c:v>4.5238454999999997E-2</c:v>
                </c:pt>
                <c:pt idx="142">
                  <c:v>5.2889565000000006E-2</c:v>
                </c:pt>
                <c:pt idx="143">
                  <c:v>6.1230735000000001E-2</c:v>
                </c:pt>
                <c:pt idx="144">
                  <c:v>6.9983895000000004E-2</c:v>
                </c:pt>
                <c:pt idx="145">
                  <c:v>7.8994665000000019E-2</c:v>
                </c:pt>
                <c:pt idx="146">
                  <c:v>0.15145189500000028</c:v>
                </c:pt>
                <c:pt idx="147">
                  <c:v>0.10323046500000002</c:v>
                </c:pt>
                <c:pt idx="148">
                  <c:v>9.8911080000000026E-2</c:v>
                </c:pt>
                <c:pt idx="149">
                  <c:v>0.10592281500000002</c:v>
                </c:pt>
                <c:pt idx="150">
                  <c:v>0.11779519500000013</c:v>
                </c:pt>
                <c:pt idx="151">
                  <c:v>0.132276225</c:v>
                </c:pt>
                <c:pt idx="152">
                  <c:v>0.14832198000000021</c:v>
                </c:pt>
                <c:pt idx="153">
                  <c:v>0.16536655500000003</c:v>
                </c:pt>
                <c:pt idx="154">
                  <c:v>1.2146265E-2</c:v>
                </c:pt>
                <c:pt idx="155">
                  <c:v>1.2326685E-2</c:v>
                </c:pt>
                <c:pt idx="156">
                  <c:v>1.4618204999999983E-2</c:v>
                </c:pt>
                <c:pt idx="157">
                  <c:v>1.7615595000000001E-2</c:v>
                </c:pt>
                <c:pt idx="158">
                  <c:v>2.0966385000000004E-2</c:v>
                </c:pt>
                <c:pt idx="159">
                  <c:v>2.4517125000000001E-2</c:v>
                </c:pt>
                <c:pt idx="160">
                  <c:v>2.8187835000000001E-2</c:v>
                </c:pt>
                <c:pt idx="161">
                  <c:v>3.1932479999999999E-2</c:v>
                </c:pt>
                <c:pt idx="162">
                  <c:v>2.8775130000000006E-2</c:v>
                </c:pt>
                <c:pt idx="163">
                  <c:v>2.3575499999999989E-2</c:v>
                </c:pt>
                <c:pt idx="164">
                  <c:v>2.5363424999999967E-2</c:v>
                </c:pt>
                <c:pt idx="165">
                  <c:v>2.908668E-2</c:v>
                </c:pt>
                <c:pt idx="166">
                  <c:v>3.3698085000000003E-2</c:v>
                </c:pt>
                <c:pt idx="167">
                  <c:v>3.8799134999999998E-2</c:v>
                </c:pt>
                <c:pt idx="168">
                  <c:v>4.419499500000007E-2</c:v>
                </c:pt>
                <c:pt idx="169">
                  <c:v>4.9777785000000033E-2</c:v>
                </c:pt>
                <c:pt idx="170">
                  <c:v>1.0655939999999996E-2</c:v>
                </c:pt>
                <c:pt idx="171">
                  <c:v>1.038624E-2</c:v>
                </c:pt>
                <c:pt idx="172">
                  <c:v>1.2039314999999981E-2</c:v>
                </c:pt>
                <c:pt idx="173">
                  <c:v>1.4322929999999999E-2</c:v>
                </c:pt>
                <c:pt idx="174">
                  <c:v>1.6923210000000001E-2</c:v>
                </c:pt>
                <c:pt idx="175">
                  <c:v>1.9702980000000033E-2</c:v>
                </c:pt>
                <c:pt idx="176">
                  <c:v>2.2593419999999999E-2</c:v>
                </c:pt>
                <c:pt idx="177">
                  <c:v>2.5552679999999998E-2</c:v>
                </c:pt>
                <c:pt idx="178">
                  <c:v>7.6401619165367876E-2</c:v>
                </c:pt>
                <c:pt idx="179">
                  <c:v>7.415219481703543E-2</c:v>
                </c:pt>
                <c:pt idx="180">
                  <c:v>0.32245839177601604</c:v>
                </c:pt>
                <c:pt idx="181">
                  <c:v>0.18451351803188271</c:v>
                </c:pt>
                <c:pt idx="182">
                  <c:v>5.9921828599065065E-2</c:v>
                </c:pt>
                <c:pt idx="183">
                  <c:v>4.7985893727292159E-2</c:v>
                </c:pt>
                <c:pt idx="184">
                  <c:v>0.12889990170822241</c:v>
                </c:pt>
                <c:pt idx="185">
                  <c:v>0</c:v>
                </c:pt>
              </c:numCache>
            </c:numRef>
          </c:xVal>
          <c:yVal>
            <c:numRef>
              <c:f>'Teoria 1'!$E$2:$E$187</c:f>
              <c:numCache>
                <c:formatCode>General</c:formatCode>
                <c:ptCount val="186"/>
                <c:pt idx="0">
                  <c:v>0.16947238258603126</c:v>
                </c:pt>
                <c:pt idx="1">
                  <c:v>0.15035191916815668</c:v>
                </c:pt>
                <c:pt idx="2">
                  <c:v>0.16656544922111441</c:v>
                </c:pt>
                <c:pt idx="3">
                  <c:v>0.20503829607466623</c:v>
                </c:pt>
                <c:pt idx="4">
                  <c:v>0.25363526284039706</c:v>
                </c:pt>
                <c:pt idx="5">
                  <c:v>0.30677052016535561</c:v>
                </c:pt>
                <c:pt idx="6">
                  <c:v>0.2175797806332859</c:v>
                </c:pt>
                <c:pt idx="7">
                  <c:v>0.26</c:v>
                </c:pt>
                <c:pt idx="8">
                  <c:v>0.30444085380215002</c:v>
                </c:pt>
                <c:pt idx="9">
                  <c:v>0.34539944263300226</c:v>
                </c:pt>
                <c:pt idx="10">
                  <c:v>0.72676416523244258</c:v>
                </c:pt>
                <c:pt idx="11">
                  <c:v>0.3782484509088973</c:v>
                </c:pt>
                <c:pt idx="12">
                  <c:v>0.39032805325485476</c:v>
                </c:pt>
                <c:pt idx="13">
                  <c:v>0.37430288395201333</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0.15889348580391252</c:v>
                </c:pt>
                <c:pt idx="25">
                  <c:v>0.24538838691883999</c:v>
                </c:pt>
                <c:pt idx="26">
                  <c:v>0.17485885472505702</c:v>
                </c:pt>
                <c:pt idx="27">
                  <c:v>0.20958358013861922</c:v>
                </c:pt>
                <c:pt idx="28">
                  <c:v>0.24993169957289199</c:v>
                </c:pt>
                <c:pt idx="29">
                  <c:v>0.22572683704910571</c:v>
                </c:pt>
                <c:pt idx="30">
                  <c:v>0.62641729538219304</c:v>
                </c:pt>
                <c:pt idx="31">
                  <c:v>0.29143337448676943</c:v>
                </c:pt>
                <c:pt idx="32">
                  <c:v>0.30079727381647142</c:v>
                </c:pt>
                <c:pt idx="33">
                  <c:v>0.29817543781251532</c:v>
                </c:pt>
                <c:pt idx="34">
                  <c:v>0.2819916104461842</c:v>
                </c:pt>
                <c:pt idx="35">
                  <c:v>0.12265892471918957</c:v>
                </c:pt>
                <c:pt idx="36">
                  <c:v>7.4156790337581449E-2</c:v>
                </c:pt>
                <c:pt idx="37">
                  <c:v>0.12173337160101599</c:v>
                </c:pt>
                <c:pt idx="38">
                  <c:v>0.11487125779954806</c:v>
                </c:pt>
                <c:pt idx="39">
                  <c:v>0.14315333793523971</c:v>
                </c:pt>
                <c:pt idx="40">
                  <c:v>0.15700000000000025</c:v>
                </c:pt>
                <c:pt idx="41">
                  <c:v>0.18496427452696365</c:v>
                </c:pt>
                <c:pt idx="42">
                  <c:v>0.16693187599135334</c:v>
                </c:pt>
                <c:pt idx="43">
                  <c:v>0.16367364793263717</c:v>
                </c:pt>
                <c:pt idx="44">
                  <c:v>0.18579584338038746</c:v>
                </c:pt>
                <c:pt idx="45">
                  <c:v>0.10148802048028761</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9.8368321522797106E-2</c:v>
                </c:pt>
                <c:pt idx="54">
                  <c:v>0.12825899331170201</c:v>
                </c:pt>
                <c:pt idx="55">
                  <c:v>0.15010267841631755</c:v>
                </c:pt>
                <c:pt idx="56">
                  <c:v>0.18223054802967775</c:v>
                </c:pt>
                <c:pt idx="57">
                  <c:v>0.20421238946097853</c:v>
                </c:pt>
                <c:pt idx="58">
                  <c:v>0.15000000000000022</c:v>
                </c:pt>
                <c:pt idx="59">
                  <c:v>0.13698561105576001</c:v>
                </c:pt>
                <c:pt idx="60">
                  <c:v>0.12600601794750763</c:v>
                </c:pt>
                <c:pt idx="61">
                  <c:v>0.15283535384142397</c:v>
                </c:pt>
                <c:pt idx="62">
                  <c:v>0.19663065169040742</c:v>
                </c:pt>
                <c:pt idx="63">
                  <c:v>0.21758036019932497</c:v>
                </c:pt>
                <c:pt idx="65">
                  <c:v>0.29932249889328466</c:v>
                </c:pt>
                <c:pt idx="66">
                  <c:v>0.35413768652839345</c:v>
                </c:pt>
                <c:pt idx="67">
                  <c:v>0.22581476553723193</c:v>
                </c:pt>
                <c:pt idx="68">
                  <c:v>0.17466416131174189</c:v>
                </c:pt>
                <c:pt idx="69">
                  <c:v>0.27907100584308681</c:v>
                </c:pt>
                <c:pt idx="70">
                  <c:v>0.25585317213780673</c:v>
                </c:pt>
                <c:pt idx="71">
                  <c:v>0.30561733764937232</c:v>
                </c:pt>
                <c:pt idx="72">
                  <c:v>0.34709073563184845</c:v>
                </c:pt>
                <c:pt idx="73">
                  <c:v>0.40233758433618039</c:v>
                </c:pt>
                <c:pt idx="74">
                  <c:v>0.5675051264525891</c:v>
                </c:pt>
                <c:pt idx="75">
                  <c:v>0.37070906351431232</c:v>
                </c:pt>
                <c:pt idx="76">
                  <c:v>0.28249840511859531</c:v>
                </c:pt>
                <c:pt idx="77">
                  <c:v>0.18777728691244425</c:v>
                </c:pt>
                <c:pt idx="78">
                  <c:v>0.44668788879009608</c:v>
                </c:pt>
                <c:pt idx="79">
                  <c:v>0.51557005776175158</c:v>
                </c:pt>
                <c:pt idx="80">
                  <c:v>0.45099989206207347</c:v>
                </c:pt>
                <c:pt idx="81">
                  <c:v>0.59417063025882277</c:v>
                </c:pt>
                <c:pt idx="82">
                  <c:v>4.8871598273020796E-2</c:v>
                </c:pt>
                <c:pt idx="83">
                  <c:v>4.4246245591145948E-2</c:v>
                </c:pt>
                <c:pt idx="84">
                  <c:v>5.4087606946228974E-2</c:v>
                </c:pt>
                <c:pt idx="85">
                  <c:v>7.0464527187310513E-2</c:v>
                </c:pt>
                <c:pt idx="86">
                  <c:v>7.8113712659719961E-2</c:v>
                </c:pt>
                <c:pt idx="87">
                  <c:v>9.8745776799460214E-2</c:v>
                </c:pt>
                <c:pt idx="88">
                  <c:v>0.11730281631424187</c:v>
                </c:pt>
                <c:pt idx="89">
                  <c:v>0.12837178748819061</c:v>
                </c:pt>
                <c:pt idx="90">
                  <c:v>0.1358599697129419</c:v>
                </c:pt>
                <c:pt idx="91">
                  <c:v>9.4790471835207224E-2</c:v>
                </c:pt>
                <c:pt idx="92">
                  <c:v>8.6263530350336334E-2</c:v>
                </c:pt>
                <c:pt idx="93">
                  <c:v>0.10821205033171553</c:v>
                </c:pt>
                <c:pt idx="94">
                  <c:v>0.11365129885941315</c:v>
                </c:pt>
                <c:pt idx="95">
                  <c:v>0.13953557535219041</c:v>
                </c:pt>
                <c:pt idx="96">
                  <c:v>0.1619645555681555</c:v>
                </c:pt>
                <c:pt idx="97">
                  <c:v>0.18704244104504675</c:v>
                </c:pt>
                <c:pt idx="98">
                  <c:v>0.27978203489937931</c:v>
                </c:pt>
                <c:pt idx="99">
                  <c:v>0.17991491838453771</c:v>
                </c:pt>
                <c:pt idx="100">
                  <c:v>0.11986133666551006</c:v>
                </c:pt>
                <c:pt idx="101">
                  <c:v>0.14215833183482052</c:v>
                </c:pt>
                <c:pt idx="102">
                  <c:v>0.11143580532196497</c:v>
                </c:pt>
                <c:pt idx="103">
                  <c:v>0.22865172000750267</c:v>
                </c:pt>
                <c:pt idx="104">
                  <c:v>0.24466827560027271</c:v>
                </c:pt>
                <c:pt idx="105">
                  <c:v>0.25390127079290381</c:v>
                </c:pt>
                <c:pt idx="106">
                  <c:v>4.4634409619043532E-2</c:v>
                </c:pt>
                <c:pt idx="107">
                  <c:v>4.0863095756966526E-2</c:v>
                </c:pt>
                <c:pt idx="108">
                  <c:v>4.7517149420885127E-2</c:v>
                </c:pt>
                <c:pt idx="109">
                  <c:v>6.5359717438187942E-2</c:v>
                </c:pt>
                <c:pt idx="110">
                  <c:v>6.5787714945220913E-2</c:v>
                </c:pt>
                <c:pt idx="111">
                  <c:v>8.5346630653894626E-2</c:v>
                </c:pt>
                <c:pt idx="112">
                  <c:v>9.2467981062699295E-2</c:v>
                </c:pt>
                <c:pt idx="113">
                  <c:v>0.10752338351651497</c:v>
                </c:pt>
                <c:pt idx="114">
                  <c:v>0.11841930841840448</c:v>
                </c:pt>
                <c:pt idx="115">
                  <c:v>8.3473730563464188E-2</c:v>
                </c:pt>
                <c:pt idx="116">
                  <c:v>8.4036483249022242E-2</c:v>
                </c:pt>
                <c:pt idx="117">
                  <c:v>8.8488362892943054E-2</c:v>
                </c:pt>
                <c:pt idx="118">
                  <c:v>0.10143906053444357</c:v>
                </c:pt>
                <c:pt idx="119">
                  <c:v>0.11756183840060251</c:v>
                </c:pt>
                <c:pt idx="120">
                  <c:v>0.14066403583675074</c:v>
                </c:pt>
                <c:pt idx="121">
                  <c:v>0.15384788147436282</c:v>
                </c:pt>
                <c:pt idx="122">
                  <c:v>4.1963531649639514E-2</c:v>
                </c:pt>
                <c:pt idx="123">
                  <c:v>3.6569758133559345E-2</c:v>
                </c:pt>
                <c:pt idx="124">
                  <c:v>4.2122127780975419E-2</c:v>
                </c:pt>
                <c:pt idx="125">
                  <c:v>5.1074276054830794E-2</c:v>
                </c:pt>
                <c:pt idx="126">
                  <c:v>6.0295933085493414E-2</c:v>
                </c:pt>
                <c:pt idx="127">
                  <c:v>7.2055766712604372E-2</c:v>
                </c:pt>
                <c:pt idx="130">
                  <c:v>9.1250159027582795E-2</c:v>
                </c:pt>
                <c:pt idx="131">
                  <c:v>5.6363863807933762E-2</c:v>
                </c:pt>
                <c:pt idx="132">
                  <c:v>6.4147978320632862E-2</c:v>
                </c:pt>
                <c:pt idx="133">
                  <c:v>7.1324658911599087E-2</c:v>
                </c:pt>
                <c:pt idx="134">
                  <c:v>8.2074873309804744E-2</c:v>
                </c:pt>
                <c:pt idx="135">
                  <c:v>9.0427596897905513E-2</c:v>
                </c:pt>
                <c:pt idx="136">
                  <c:v>9.7199513887887376E-2</c:v>
                </c:pt>
                <c:pt idx="137">
                  <c:v>0.10422293402165897</c:v>
                </c:pt>
                <c:pt idx="138">
                  <c:v>0.1</c:v>
                </c:pt>
                <c:pt idx="140">
                  <c:v>0.16276525247448209</c:v>
                </c:pt>
                <c:pt idx="141">
                  <c:v>0.14559141974092202</c:v>
                </c:pt>
                <c:pt idx="142">
                  <c:v>0.14115736004976293</c:v>
                </c:pt>
                <c:pt idx="143">
                  <c:v>0.14377891928434758</c:v>
                </c:pt>
                <c:pt idx="144">
                  <c:v>0.15159547668260281</c:v>
                </c:pt>
                <c:pt idx="145">
                  <c:v>0.16740772848868488</c:v>
                </c:pt>
                <c:pt idx="146">
                  <c:v>0.24520376203540981</c:v>
                </c:pt>
                <c:pt idx="147">
                  <c:v>0.24856036313132085</c:v>
                </c:pt>
                <c:pt idx="148">
                  <c:v>0.25166717176890985</c:v>
                </c:pt>
                <c:pt idx="149">
                  <c:v>0.25602265915925265</c:v>
                </c:pt>
                <c:pt idx="150">
                  <c:v>0.31201234420677681</c:v>
                </c:pt>
                <c:pt idx="151">
                  <c:v>0.47999608616365558</c:v>
                </c:pt>
                <c:pt idx="152">
                  <c:v>0.64780872563789516</c:v>
                </c:pt>
                <c:pt idx="153">
                  <c:v>1.0839573959321676</c:v>
                </c:pt>
                <c:pt idx="154">
                  <c:v>7.1694292138767435E-2</c:v>
                </c:pt>
                <c:pt idx="155">
                  <c:v>4.9160967341219046E-2</c:v>
                </c:pt>
                <c:pt idx="156">
                  <c:v>4.5550182742255217E-2</c:v>
                </c:pt>
                <c:pt idx="157">
                  <c:v>4.7210002643939313E-2</c:v>
                </c:pt>
                <c:pt idx="158">
                  <c:v>5.214897078748322E-2</c:v>
                </c:pt>
                <c:pt idx="159">
                  <c:v>5.6370777158475584E-2</c:v>
                </c:pt>
                <c:pt idx="160">
                  <c:v>6.2669397340497854E-2</c:v>
                </c:pt>
                <c:pt idx="161">
                  <c:v>6.7914205489987528E-2</c:v>
                </c:pt>
                <c:pt idx="162">
                  <c:v>0.33142944272900843</c:v>
                </c:pt>
                <c:pt idx="163">
                  <c:v>0.16019531277742352</c:v>
                </c:pt>
                <c:pt idx="164">
                  <c:v>0.11743132170331499</c:v>
                </c:pt>
                <c:pt idx="165">
                  <c:v>0.1034855899551136</c:v>
                </c:pt>
                <c:pt idx="166">
                  <c:v>9.5034058590105067E-2</c:v>
                </c:pt>
                <c:pt idx="167">
                  <c:v>0.10408385161623149</c:v>
                </c:pt>
                <c:pt idx="168">
                  <c:v>0.10594756040600728</c:v>
                </c:pt>
                <c:pt idx="169">
                  <c:v>0.11260411993376283</c:v>
                </c:pt>
                <c:pt idx="170">
                  <c:v>6.4964767693245523E-2</c:v>
                </c:pt>
                <c:pt idx="171">
                  <c:v>4.7676453952613031E-2</c:v>
                </c:pt>
                <c:pt idx="172">
                  <c:v>4.1062364121214251E-2</c:v>
                </c:pt>
                <c:pt idx="173">
                  <c:v>4.7048740580755546E-2</c:v>
                </c:pt>
                <c:pt idx="174">
                  <c:v>4.4354323037604344E-2</c:v>
                </c:pt>
                <c:pt idx="175">
                  <c:v>4.7802049542998319E-2</c:v>
                </c:pt>
                <c:pt idx="176">
                  <c:v>5.4122447761405783E-2</c:v>
                </c:pt>
                <c:pt idx="177">
                  <c:v>6.0984578186077269E-2</c:v>
                </c:pt>
                <c:pt idx="178">
                  <c:v>7.6401619165367876E-2</c:v>
                </c:pt>
                <c:pt idx="179">
                  <c:v>7.415219481703543E-2</c:v>
                </c:pt>
                <c:pt idx="180">
                  <c:v>0.32245839177601604</c:v>
                </c:pt>
                <c:pt idx="181">
                  <c:v>0.18451351803188271</c:v>
                </c:pt>
                <c:pt idx="182">
                  <c:v>5.9921828599065065E-2</c:v>
                </c:pt>
                <c:pt idx="183">
                  <c:v>4.7985893727292159E-2</c:v>
                </c:pt>
                <c:pt idx="184">
                  <c:v>0.12889990170822241</c:v>
                </c:pt>
                <c:pt idx="185">
                  <c:v>9.3553944394267771E-2</c:v>
                </c:pt>
              </c:numCache>
            </c:numRef>
          </c:yVal>
          <c:smooth val="0"/>
          <c:extLst>
            <c:ext xmlns:c16="http://schemas.microsoft.com/office/drawing/2014/chart" uri="{C3380CC4-5D6E-409C-BE32-E72D297353CC}">
              <c16:uniqueId val="{00000000-3053-4454-A583-A90F6C12DFDA}"/>
            </c:ext>
          </c:extLst>
        </c:ser>
        <c:ser>
          <c:idx val="1"/>
          <c:order val="1"/>
          <c:spPr>
            <a:ln w="44450" cap="rnd">
              <a:solidFill>
                <a:srgbClr val="FFC000"/>
              </a:solidFill>
              <a:round/>
            </a:ln>
            <a:effectLst/>
          </c:spPr>
          <c:marker>
            <c:symbol val="circle"/>
            <c:size val="5"/>
            <c:spPr>
              <a:noFill/>
              <a:ln w="9525">
                <a:noFill/>
              </a:ln>
              <a:effectLst/>
            </c:spPr>
          </c:marker>
          <c:xVal>
            <c:numRef>
              <c:f>'Teoria 1'!$R$2:$R$187</c:f>
              <c:numCache>
                <c:formatCode>General</c:formatCode>
                <c:ptCount val="186"/>
                <c:pt idx="0">
                  <c:v>0.16947238258603126</c:v>
                </c:pt>
                <c:pt idx="1">
                  <c:v>0.15035191916815668</c:v>
                </c:pt>
                <c:pt idx="2">
                  <c:v>0.16656544922111441</c:v>
                </c:pt>
                <c:pt idx="3">
                  <c:v>0.20503829607466623</c:v>
                </c:pt>
                <c:pt idx="4">
                  <c:v>0.25363526284039706</c:v>
                </c:pt>
                <c:pt idx="5">
                  <c:v>0.30677052016535561</c:v>
                </c:pt>
                <c:pt idx="6">
                  <c:v>0.2175797806332859</c:v>
                </c:pt>
                <c:pt idx="7">
                  <c:v>0.26</c:v>
                </c:pt>
                <c:pt idx="8">
                  <c:v>0.30444085380215002</c:v>
                </c:pt>
                <c:pt idx="9">
                  <c:v>0.34539944263300226</c:v>
                </c:pt>
                <c:pt idx="10">
                  <c:v>0.72676416523244258</c:v>
                </c:pt>
                <c:pt idx="11">
                  <c:v>0.3782484509088973</c:v>
                </c:pt>
                <c:pt idx="12">
                  <c:v>0.39032805325485476</c:v>
                </c:pt>
                <c:pt idx="13">
                  <c:v>0.37430288395201333</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0.15889348580391252</c:v>
                </c:pt>
                <c:pt idx="25">
                  <c:v>0.24538838691883999</c:v>
                </c:pt>
                <c:pt idx="26">
                  <c:v>0.17485885472505702</c:v>
                </c:pt>
                <c:pt idx="27">
                  <c:v>0.20958358013861922</c:v>
                </c:pt>
                <c:pt idx="28">
                  <c:v>0.24993169957289199</c:v>
                </c:pt>
                <c:pt idx="29">
                  <c:v>0.22572683704910571</c:v>
                </c:pt>
                <c:pt idx="30">
                  <c:v>0.62641729538219304</c:v>
                </c:pt>
                <c:pt idx="31">
                  <c:v>0.29143337448676943</c:v>
                </c:pt>
                <c:pt idx="32">
                  <c:v>0.30079727381647142</c:v>
                </c:pt>
                <c:pt idx="33">
                  <c:v>0.29817543781251532</c:v>
                </c:pt>
                <c:pt idx="34">
                  <c:v>0.2819916104461842</c:v>
                </c:pt>
                <c:pt idx="35">
                  <c:v>0.12265892471918957</c:v>
                </c:pt>
                <c:pt idx="36">
                  <c:v>7.4156790337581449E-2</c:v>
                </c:pt>
                <c:pt idx="37">
                  <c:v>0.12173337160101599</c:v>
                </c:pt>
                <c:pt idx="38">
                  <c:v>0.11487125779954806</c:v>
                </c:pt>
                <c:pt idx="39">
                  <c:v>0.14315333793523971</c:v>
                </c:pt>
                <c:pt idx="40">
                  <c:v>0.15700000000000025</c:v>
                </c:pt>
                <c:pt idx="41">
                  <c:v>0.18496427452696365</c:v>
                </c:pt>
                <c:pt idx="42">
                  <c:v>0.16693187599135334</c:v>
                </c:pt>
                <c:pt idx="43">
                  <c:v>0.16367364793263717</c:v>
                </c:pt>
                <c:pt idx="44">
                  <c:v>0.18579584338038746</c:v>
                </c:pt>
                <c:pt idx="45">
                  <c:v>0.10148802048028761</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9.8368321522797106E-2</c:v>
                </c:pt>
                <c:pt idx="54">
                  <c:v>0.12825899331170201</c:v>
                </c:pt>
                <c:pt idx="55">
                  <c:v>0.15010267841631755</c:v>
                </c:pt>
                <c:pt idx="56">
                  <c:v>0.18223054802967775</c:v>
                </c:pt>
                <c:pt idx="57">
                  <c:v>0.20421238946097853</c:v>
                </c:pt>
                <c:pt idx="58">
                  <c:v>0.15000000000000022</c:v>
                </c:pt>
                <c:pt idx="59">
                  <c:v>0.13698561105576001</c:v>
                </c:pt>
                <c:pt idx="60">
                  <c:v>0.12600601794750763</c:v>
                </c:pt>
                <c:pt idx="61">
                  <c:v>0.15283535384142397</c:v>
                </c:pt>
                <c:pt idx="62">
                  <c:v>0.19663065169040742</c:v>
                </c:pt>
                <c:pt idx="63">
                  <c:v>0.21758036019932497</c:v>
                </c:pt>
                <c:pt idx="64">
                  <c:v>0</c:v>
                </c:pt>
                <c:pt idx="65">
                  <c:v>0.29932249889328466</c:v>
                </c:pt>
                <c:pt idx="66">
                  <c:v>0.35413768652839345</c:v>
                </c:pt>
                <c:pt idx="67">
                  <c:v>0.22581476553723193</c:v>
                </c:pt>
                <c:pt idx="68">
                  <c:v>0.17466416131174189</c:v>
                </c:pt>
                <c:pt idx="69">
                  <c:v>0.27907100584308681</c:v>
                </c:pt>
                <c:pt idx="70">
                  <c:v>0.25585317213780673</c:v>
                </c:pt>
                <c:pt idx="71">
                  <c:v>0.30561733764937232</c:v>
                </c:pt>
                <c:pt idx="72">
                  <c:v>0.34709073563184845</c:v>
                </c:pt>
                <c:pt idx="73">
                  <c:v>0.40233758433618039</c:v>
                </c:pt>
                <c:pt idx="74">
                  <c:v>0.5675051264525891</c:v>
                </c:pt>
                <c:pt idx="75">
                  <c:v>0.37070906351431232</c:v>
                </c:pt>
                <c:pt idx="76">
                  <c:v>0.28249840511859531</c:v>
                </c:pt>
                <c:pt idx="77">
                  <c:v>0.18777728691244425</c:v>
                </c:pt>
                <c:pt idx="78">
                  <c:v>0.44668788879009608</c:v>
                </c:pt>
                <c:pt idx="79">
                  <c:v>0.51557005776175158</c:v>
                </c:pt>
                <c:pt idx="80">
                  <c:v>0.45099989206207347</c:v>
                </c:pt>
                <c:pt idx="81">
                  <c:v>0.59417063025882277</c:v>
                </c:pt>
                <c:pt idx="82">
                  <c:v>4.8871598273020796E-2</c:v>
                </c:pt>
                <c:pt idx="83">
                  <c:v>4.4246245591145948E-2</c:v>
                </c:pt>
                <c:pt idx="84">
                  <c:v>5.4087606946228974E-2</c:v>
                </c:pt>
                <c:pt idx="85">
                  <c:v>7.0464527187310513E-2</c:v>
                </c:pt>
                <c:pt idx="86">
                  <c:v>7.8113712659719961E-2</c:v>
                </c:pt>
                <c:pt idx="87">
                  <c:v>9.8745776799460214E-2</c:v>
                </c:pt>
                <c:pt idx="88">
                  <c:v>0.11730281631424187</c:v>
                </c:pt>
                <c:pt idx="89">
                  <c:v>0.12837178748819061</c:v>
                </c:pt>
                <c:pt idx="90">
                  <c:v>0.1358599697129419</c:v>
                </c:pt>
                <c:pt idx="91">
                  <c:v>9.4790471835207224E-2</c:v>
                </c:pt>
                <c:pt idx="92">
                  <c:v>8.6263530350336334E-2</c:v>
                </c:pt>
                <c:pt idx="93">
                  <c:v>0.10821205033171553</c:v>
                </c:pt>
                <c:pt idx="94">
                  <c:v>0.11365129885941315</c:v>
                </c:pt>
                <c:pt idx="95">
                  <c:v>0.13953557535219041</c:v>
                </c:pt>
                <c:pt idx="96">
                  <c:v>0.1619645555681555</c:v>
                </c:pt>
                <c:pt idx="97">
                  <c:v>0.18704244104504675</c:v>
                </c:pt>
                <c:pt idx="98">
                  <c:v>0.27978203489937931</c:v>
                </c:pt>
                <c:pt idx="99">
                  <c:v>0.17991491838453771</c:v>
                </c:pt>
                <c:pt idx="100">
                  <c:v>0.11986133666551006</c:v>
                </c:pt>
                <c:pt idx="101">
                  <c:v>0.14215833183482052</c:v>
                </c:pt>
                <c:pt idx="102">
                  <c:v>0.11143580532196497</c:v>
                </c:pt>
                <c:pt idx="103">
                  <c:v>0.22865172000750267</c:v>
                </c:pt>
                <c:pt idx="104">
                  <c:v>0.24466827560027271</c:v>
                </c:pt>
                <c:pt idx="105">
                  <c:v>0.25390127079290381</c:v>
                </c:pt>
                <c:pt idx="106">
                  <c:v>4.4634409619043532E-2</c:v>
                </c:pt>
                <c:pt idx="107">
                  <c:v>4.0863095756966526E-2</c:v>
                </c:pt>
                <c:pt idx="108">
                  <c:v>4.7517149420885127E-2</c:v>
                </c:pt>
                <c:pt idx="109">
                  <c:v>6.5359717438187942E-2</c:v>
                </c:pt>
                <c:pt idx="110">
                  <c:v>6.5787714945220913E-2</c:v>
                </c:pt>
                <c:pt idx="111">
                  <c:v>8.5346630653894626E-2</c:v>
                </c:pt>
                <c:pt idx="112">
                  <c:v>9.2467981062699295E-2</c:v>
                </c:pt>
                <c:pt idx="113">
                  <c:v>0.10752338351651497</c:v>
                </c:pt>
                <c:pt idx="114">
                  <c:v>0.11841930841840448</c:v>
                </c:pt>
                <c:pt idx="115">
                  <c:v>8.3473730563464188E-2</c:v>
                </c:pt>
                <c:pt idx="116">
                  <c:v>8.4036483249022242E-2</c:v>
                </c:pt>
                <c:pt idx="117">
                  <c:v>8.8488362892943054E-2</c:v>
                </c:pt>
                <c:pt idx="118">
                  <c:v>0.10143906053444357</c:v>
                </c:pt>
                <c:pt idx="119">
                  <c:v>0.11756183840060251</c:v>
                </c:pt>
                <c:pt idx="120">
                  <c:v>0.14066403583675074</c:v>
                </c:pt>
                <c:pt idx="121">
                  <c:v>0.15384788147436282</c:v>
                </c:pt>
                <c:pt idx="122">
                  <c:v>4.1963531649639514E-2</c:v>
                </c:pt>
                <c:pt idx="123">
                  <c:v>3.6569758133559345E-2</c:v>
                </c:pt>
                <c:pt idx="124">
                  <c:v>4.2122127780975419E-2</c:v>
                </c:pt>
                <c:pt idx="125">
                  <c:v>5.1074276054830794E-2</c:v>
                </c:pt>
                <c:pt idx="126">
                  <c:v>6.0295933085493414E-2</c:v>
                </c:pt>
                <c:pt idx="127">
                  <c:v>7.2055766712604372E-2</c:v>
                </c:pt>
                <c:pt idx="128">
                  <c:v>0</c:v>
                </c:pt>
                <c:pt idx="129">
                  <c:v>0</c:v>
                </c:pt>
                <c:pt idx="130">
                  <c:v>9.1250159027582795E-2</c:v>
                </c:pt>
                <c:pt idx="131">
                  <c:v>5.6363863807933762E-2</c:v>
                </c:pt>
                <c:pt idx="132">
                  <c:v>6.4147978320632862E-2</c:v>
                </c:pt>
                <c:pt idx="133">
                  <c:v>7.1324658911599087E-2</c:v>
                </c:pt>
                <c:pt idx="134">
                  <c:v>8.2074873309804744E-2</c:v>
                </c:pt>
                <c:pt idx="135">
                  <c:v>9.0427596897905513E-2</c:v>
                </c:pt>
                <c:pt idx="136">
                  <c:v>9.7199513887887376E-2</c:v>
                </c:pt>
                <c:pt idx="137">
                  <c:v>0.10422293402165897</c:v>
                </c:pt>
                <c:pt idx="138">
                  <c:v>0.1</c:v>
                </c:pt>
                <c:pt idx="139">
                  <c:v>0</c:v>
                </c:pt>
                <c:pt idx="140">
                  <c:v>0.16276525247448209</c:v>
                </c:pt>
                <c:pt idx="141">
                  <c:v>0.14559141974092202</c:v>
                </c:pt>
                <c:pt idx="142">
                  <c:v>0.14115736004976293</c:v>
                </c:pt>
                <c:pt idx="143">
                  <c:v>0.14377891928434758</c:v>
                </c:pt>
                <c:pt idx="144">
                  <c:v>0.15159547668260281</c:v>
                </c:pt>
                <c:pt idx="145">
                  <c:v>0.16740772848868488</c:v>
                </c:pt>
                <c:pt idx="146">
                  <c:v>0.24520376203540981</c:v>
                </c:pt>
                <c:pt idx="147">
                  <c:v>0.24856036313132085</c:v>
                </c:pt>
                <c:pt idx="148">
                  <c:v>0.25166717176890985</c:v>
                </c:pt>
                <c:pt idx="149">
                  <c:v>0.25602265915925265</c:v>
                </c:pt>
                <c:pt idx="150">
                  <c:v>0.31201234420677681</c:v>
                </c:pt>
                <c:pt idx="151">
                  <c:v>0.47999608616365558</c:v>
                </c:pt>
                <c:pt idx="152">
                  <c:v>0.64780872563789516</c:v>
                </c:pt>
                <c:pt idx="153">
                  <c:v>1.0839573959321676</c:v>
                </c:pt>
                <c:pt idx="154">
                  <c:v>7.1694292138767435E-2</c:v>
                </c:pt>
                <c:pt idx="155">
                  <c:v>4.9160967341219046E-2</c:v>
                </c:pt>
                <c:pt idx="156">
                  <c:v>4.5550182742255217E-2</c:v>
                </c:pt>
                <c:pt idx="157">
                  <c:v>4.7210002643939313E-2</c:v>
                </c:pt>
                <c:pt idx="158">
                  <c:v>5.214897078748322E-2</c:v>
                </c:pt>
                <c:pt idx="159">
                  <c:v>5.6370777158475584E-2</c:v>
                </c:pt>
                <c:pt idx="160">
                  <c:v>6.2669397340497854E-2</c:v>
                </c:pt>
                <c:pt idx="161">
                  <c:v>6.7914205489987528E-2</c:v>
                </c:pt>
                <c:pt idx="162">
                  <c:v>0.33142944272900843</c:v>
                </c:pt>
                <c:pt idx="163">
                  <c:v>0.16019531277742352</c:v>
                </c:pt>
                <c:pt idx="164">
                  <c:v>0.11743132170331499</c:v>
                </c:pt>
                <c:pt idx="165">
                  <c:v>0.1034855899551136</c:v>
                </c:pt>
                <c:pt idx="166">
                  <c:v>9.5034058590105067E-2</c:v>
                </c:pt>
                <c:pt idx="167">
                  <c:v>0.10408385161623149</c:v>
                </c:pt>
                <c:pt idx="168">
                  <c:v>0.10594756040600728</c:v>
                </c:pt>
                <c:pt idx="169">
                  <c:v>0.11260411993376283</c:v>
                </c:pt>
                <c:pt idx="170">
                  <c:v>6.4964767693245523E-2</c:v>
                </c:pt>
                <c:pt idx="171">
                  <c:v>4.7676453952613031E-2</c:v>
                </c:pt>
                <c:pt idx="172">
                  <c:v>4.1062364121214251E-2</c:v>
                </c:pt>
                <c:pt idx="173">
                  <c:v>4.7048740580755546E-2</c:v>
                </c:pt>
                <c:pt idx="174">
                  <c:v>4.4354323037604344E-2</c:v>
                </c:pt>
                <c:pt idx="175">
                  <c:v>4.7802049542998319E-2</c:v>
                </c:pt>
                <c:pt idx="176">
                  <c:v>5.4122447761405783E-2</c:v>
                </c:pt>
                <c:pt idx="177">
                  <c:v>6.0984578186077269E-2</c:v>
                </c:pt>
                <c:pt idx="178">
                  <c:v>7.6401619165367876E-2</c:v>
                </c:pt>
                <c:pt idx="179">
                  <c:v>7.415219481703543E-2</c:v>
                </c:pt>
                <c:pt idx="180">
                  <c:v>0.32245839177601604</c:v>
                </c:pt>
                <c:pt idx="181">
                  <c:v>0.18451351803188271</c:v>
                </c:pt>
                <c:pt idx="182">
                  <c:v>5.9921828599065065E-2</c:v>
                </c:pt>
                <c:pt idx="183">
                  <c:v>4.7985893727292159E-2</c:v>
                </c:pt>
                <c:pt idx="184">
                  <c:v>0.12889990170822241</c:v>
                </c:pt>
                <c:pt idx="185">
                  <c:v>9.3553944394267771E-2</c:v>
                </c:pt>
              </c:numCache>
            </c:numRef>
          </c:xVal>
          <c:yVal>
            <c:numRef>
              <c:f>'Teoria 1'!$R$2:$R$187</c:f>
              <c:numCache>
                <c:formatCode>General</c:formatCode>
                <c:ptCount val="186"/>
                <c:pt idx="0">
                  <c:v>0.16947238258603126</c:v>
                </c:pt>
                <c:pt idx="1">
                  <c:v>0.15035191916815668</c:v>
                </c:pt>
                <c:pt idx="2">
                  <c:v>0.16656544922111441</c:v>
                </c:pt>
                <c:pt idx="3">
                  <c:v>0.20503829607466623</c:v>
                </c:pt>
                <c:pt idx="4">
                  <c:v>0.25363526284039706</c:v>
                </c:pt>
                <c:pt idx="5">
                  <c:v>0.30677052016535561</c:v>
                </c:pt>
                <c:pt idx="6">
                  <c:v>0.2175797806332859</c:v>
                </c:pt>
                <c:pt idx="7">
                  <c:v>0.26</c:v>
                </c:pt>
                <c:pt idx="8">
                  <c:v>0.30444085380215002</c:v>
                </c:pt>
                <c:pt idx="9">
                  <c:v>0.34539944263300226</c:v>
                </c:pt>
                <c:pt idx="10">
                  <c:v>0.72676416523244258</c:v>
                </c:pt>
                <c:pt idx="11">
                  <c:v>0.3782484509088973</c:v>
                </c:pt>
                <c:pt idx="12">
                  <c:v>0.39032805325485476</c:v>
                </c:pt>
                <c:pt idx="13">
                  <c:v>0.37430288395201333</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0.15889348580391252</c:v>
                </c:pt>
                <c:pt idx="25">
                  <c:v>0.24538838691883999</c:v>
                </c:pt>
                <c:pt idx="26">
                  <c:v>0.17485885472505702</c:v>
                </c:pt>
                <c:pt idx="27">
                  <c:v>0.20958358013861922</c:v>
                </c:pt>
                <c:pt idx="28">
                  <c:v>0.24993169957289199</c:v>
                </c:pt>
                <c:pt idx="29">
                  <c:v>0.22572683704910571</c:v>
                </c:pt>
                <c:pt idx="30">
                  <c:v>0.62641729538219304</c:v>
                </c:pt>
                <c:pt idx="31">
                  <c:v>0.29143337448676943</c:v>
                </c:pt>
                <c:pt idx="32">
                  <c:v>0.30079727381647142</c:v>
                </c:pt>
                <c:pt idx="33">
                  <c:v>0.29817543781251532</c:v>
                </c:pt>
                <c:pt idx="34">
                  <c:v>0.2819916104461842</c:v>
                </c:pt>
                <c:pt idx="35">
                  <c:v>0.12265892471918957</c:v>
                </c:pt>
                <c:pt idx="36">
                  <c:v>7.4156790337581449E-2</c:v>
                </c:pt>
                <c:pt idx="37">
                  <c:v>0.12173337160101599</c:v>
                </c:pt>
                <c:pt idx="38">
                  <c:v>0.11487125779954806</c:v>
                </c:pt>
                <c:pt idx="39">
                  <c:v>0.14315333793523971</c:v>
                </c:pt>
                <c:pt idx="40">
                  <c:v>0.15700000000000025</c:v>
                </c:pt>
                <c:pt idx="41">
                  <c:v>0.18496427452696365</c:v>
                </c:pt>
                <c:pt idx="42">
                  <c:v>0.16693187599135334</c:v>
                </c:pt>
                <c:pt idx="43">
                  <c:v>0.16367364793263717</c:v>
                </c:pt>
                <c:pt idx="44">
                  <c:v>0.18579584338038746</c:v>
                </c:pt>
                <c:pt idx="45">
                  <c:v>0.10148802048028761</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9.8368321522797106E-2</c:v>
                </c:pt>
                <c:pt idx="54">
                  <c:v>0.12825899331170201</c:v>
                </c:pt>
                <c:pt idx="55">
                  <c:v>0.15010267841631755</c:v>
                </c:pt>
                <c:pt idx="56">
                  <c:v>0.18223054802967775</c:v>
                </c:pt>
                <c:pt idx="57">
                  <c:v>0.20421238946097853</c:v>
                </c:pt>
                <c:pt idx="58">
                  <c:v>0.15000000000000022</c:v>
                </c:pt>
                <c:pt idx="59">
                  <c:v>0.13698561105576001</c:v>
                </c:pt>
                <c:pt idx="60">
                  <c:v>0.12600601794750763</c:v>
                </c:pt>
                <c:pt idx="61">
                  <c:v>0.15283535384142397</c:v>
                </c:pt>
                <c:pt idx="62">
                  <c:v>0.19663065169040742</c:v>
                </c:pt>
                <c:pt idx="63">
                  <c:v>0.21758036019932497</c:v>
                </c:pt>
                <c:pt idx="64">
                  <c:v>0</c:v>
                </c:pt>
                <c:pt idx="65">
                  <c:v>0.29932249889328466</c:v>
                </c:pt>
                <c:pt idx="66">
                  <c:v>0.35413768652839345</c:v>
                </c:pt>
                <c:pt idx="67">
                  <c:v>0.22581476553723193</c:v>
                </c:pt>
                <c:pt idx="68">
                  <c:v>0.17466416131174189</c:v>
                </c:pt>
                <c:pt idx="69">
                  <c:v>0.27907100584308681</c:v>
                </c:pt>
                <c:pt idx="70">
                  <c:v>0.25585317213780673</c:v>
                </c:pt>
                <c:pt idx="71">
                  <c:v>0.30561733764937232</c:v>
                </c:pt>
                <c:pt idx="72">
                  <c:v>0.34709073563184845</c:v>
                </c:pt>
                <c:pt idx="73">
                  <c:v>0.40233758433618039</c:v>
                </c:pt>
                <c:pt idx="74">
                  <c:v>0.5675051264525891</c:v>
                </c:pt>
                <c:pt idx="75">
                  <c:v>0.37070906351431232</c:v>
                </c:pt>
                <c:pt idx="76">
                  <c:v>0.28249840511859531</c:v>
                </c:pt>
                <c:pt idx="77">
                  <c:v>0.18777728691244425</c:v>
                </c:pt>
                <c:pt idx="78">
                  <c:v>0.44668788879009608</c:v>
                </c:pt>
                <c:pt idx="79">
                  <c:v>0.51557005776175158</c:v>
                </c:pt>
                <c:pt idx="80">
                  <c:v>0.45099989206207347</c:v>
                </c:pt>
                <c:pt idx="81">
                  <c:v>0.59417063025882277</c:v>
                </c:pt>
                <c:pt idx="82">
                  <c:v>4.8871598273020796E-2</c:v>
                </c:pt>
                <c:pt idx="83">
                  <c:v>4.4246245591145948E-2</c:v>
                </c:pt>
                <c:pt idx="84">
                  <c:v>5.4087606946228974E-2</c:v>
                </c:pt>
                <c:pt idx="85">
                  <c:v>7.0464527187310513E-2</c:v>
                </c:pt>
                <c:pt idx="86">
                  <c:v>7.8113712659719961E-2</c:v>
                </c:pt>
                <c:pt idx="87">
                  <c:v>9.8745776799460214E-2</c:v>
                </c:pt>
                <c:pt idx="88">
                  <c:v>0.11730281631424187</c:v>
                </c:pt>
                <c:pt idx="89">
                  <c:v>0.12837178748819061</c:v>
                </c:pt>
                <c:pt idx="90">
                  <c:v>0.1358599697129419</c:v>
                </c:pt>
                <c:pt idx="91">
                  <c:v>9.4790471835207224E-2</c:v>
                </c:pt>
                <c:pt idx="92">
                  <c:v>8.6263530350336334E-2</c:v>
                </c:pt>
                <c:pt idx="93">
                  <c:v>0.10821205033171553</c:v>
                </c:pt>
                <c:pt idx="94">
                  <c:v>0.11365129885941315</c:v>
                </c:pt>
                <c:pt idx="95">
                  <c:v>0.13953557535219041</c:v>
                </c:pt>
                <c:pt idx="96">
                  <c:v>0.1619645555681555</c:v>
                </c:pt>
                <c:pt idx="97">
                  <c:v>0.18704244104504675</c:v>
                </c:pt>
                <c:pt idx="98">
                  <c:v>0.27978203489937931</c:v>
                </c:pt>
                <c:pt idx="99">
                  <c:v>0.17991491838453771</c:v>
                </c:pt>
                <c:pt idx="100">
                  <c:v>0.11986133666551006</c:v>
                </c:pt>
                <c:pt idx="101">
                  <c:v>0.14215833183482052</c:v>
                </c:pt>
                <c:pt idx="102">
                  <c:v>0.11143580532196497</c:v>
                </c:pt>
                <c:pt idx="103">
                  <c:v>0.22865172000750267</c:v>
                </c:pt>
                <c:pt idx="104">
                  <c:v>0.24466827560027271</c:v>
                </c:pt>
                <c:pt idx="105">
                  <c:v>0.25390127079290381</c:v>
                </c:pt>
                <c:pt idx="106">
                  <c:v>4.4634409619043532E-2</c:v>
                </c:pt>
                <c:pt idx="107">
                  <c:v>4.0863095756966526E-2</c:v>
                </c:pt>
                <c:pt idx="108">
                  <c:v>4.7517149420885127E-2</c:v>
                </c:pt>
                <c:pt idx="109">
                  <c:v>6.5359717438187942E-2</c:v>
                </c:pt>
                <c:pt idx="110">
                  <c:v>6.5787714945220913E-2</c:v>
                </c:pt>
                <c:pt idx="111">
                  <c:v>8.5346630653894626E-2</c:v>
                </c:pt>
                <c:pt idx="112">
                  <c:v>9.2467981062699295E-2</c:v>
                </c:pt>
                <c:pt idx="113">
                  <c:v>0.10752338351651497</c:v>
                </c:pt>
                <c:pt idx="114">
                  <c:v>0.11841930841840448</c:v>
                </c:pt>
                <c:pt idx="115">
                  <c:v>8.3473730563464188E-2</c:v>
                </c:pt>
                <c:pt idx="116">
                  <c:v>8.4036483249022242E-2</c:v>
                </c:pt>
                <c:pt idx="117">
                  <c:v>8.8488362892943054E-2</c:v>
                </c:pt>
                <c:pt idx="118">
                  <c:v>0.10143906053444357</c:v>
                </c:pt>
                <c:pt idx="119">
                  <c:v>0.11756183840060251</c:v>
                </c:pt>
                <c:pt idx="120">
                  <c:v>0.14066403583675074</c:v>
                </c:pt>
                <c:pt idx="121">
                  <c:v>0.15384788147436282</c:v>
                </c:pt>
                <c:pt idx="122">
                  <c:v>4.1963531649639514E-2</c:v>
                </c:pt>
                <c:pt idx="123">
                  <c:v>3.6569758133559345E-2</c:v>
                </c:pt>
                <c:pt idx="124">
                  <c:v>4.2122127780975419E-2</c:v>
                </c:pt>
                <c:pt idx="125">
                  <c:v>5.1074276054830794E-2</c:v>
                </c:pt>
                <c:pt idx="126">
                  <c:v>6.0295933085493414E-2</c:v>
                </c:pt>
                <c:pt idx="127">
                  <c:v>7.2055766712604372E-2</c:v>
                </c:pt>
                <c:pt idx="128">
                  <c:v>0</c:v>
                </c:pt>
                <c:pt idx="129">
                  <c:v>0</c:v>
                </c:pt>
                <c:pt idx="130">
                  <c:v>9.1250159027582795E-2</c:v>
                </c:pt>
                <c:pt idx="131">
                  <c:v>5.6363863807933762E-2</c:v>
                </c:pt>
                <c:pt idx="132">
                  <c:v>6.4147978320632862E-2</c:v>
                </c:pt>
                <c:pt idx="133">
                  <c:v>7.1324658911599087E-2</c:v>
                </c:pt>
                <c:pt idx="134">
                  <c:v>8.2074873309804744E-2</c:v>
                </c:pt>
                <c:pt idx="135">
                  <c:v>9.0427596897905513E-2</c:v>
                </c:pt>
                <c:pt idx="136">
                  <c:v>9.7199513887887376E-2</c:v>
                </c:pt>
                <c:pt idx="137">
                  <c:v>0.10422293402165897</c:v>
                </c:pt>
                <c:pt idx="138">
                  <c:v>0.1</c:v>
                </c:pt>
                <c:pt idx="139">
                  <c:v>0</c:v>
                </c:pt>
                <c:pt idx="140">
                  <c:v>0.16276525247448209</c:v>
                </c:pt>
                <c:pt idx="141">
                  <c:v>0.14559141974092202</c:v>
                </c:pt>
                <c:pt idx="142">
                  <c:v>0.14115736004976293</c:v>
                </c:pt>
                <c:pt idx="143">
                  <c:v>0.14377891928434758</c:v>
                </c:pt>
                <c:pt idx="144">
                  <c:v>0.15159547668260281</c:v>
                </c:pt>
                <c:pt idx="145">
                  <c:v>0.16740772848868488</c:v>
                </c:pt>
                <c:pt idx="146">
                  <c:v>0.24520376203540981</c:v>
                </c:pt>
                <c:pt idx="147">
                  <c:v>0.24856036313132085</c:v>
                </c:pt>
                <c:pt idx="148">
                  <c:v>0.25166717176890985</c:v>
                </c:pt>
                <c:pt idx="149">
                  <c:v>0.25602265915925265</c:v>
                </c:pt>
                <c:pt idx="150">
                  <c:v>0.31201234420677681</c:v>
                </c:pt>
                <c:pt idx="151">
                  <c:v>0.47999608616365558</c:v>
                </c:pt>
                <c:pt idx="152">
                  <c:v>0.64780872563789516</c:v>
                </c:pt>
                <c:pt idx="153">
                  <c:v>1.0839573959321676</c:v>
                </c:pt>
                <c:pt idx="154">
                  <c:v>7.1694292138767435E-2</c:v>
                </c:pt>
                <c:pt idx="155">
                  <c:v>4.9160967341219046E-2</c:v>
                </c:pt>
                <c:pt idx="156">
                  <c:v>4.5550182742255217E-2</c:v>
                </c:pt>
                <c:pt idx="157">
                  <c:v>4.7210002643939313E-2</c:v>
                </c:pt>
                <c:pt idx="158">
                  <c:v>5.214897078748322E-2</c:v>
                </c:pt>
                <c:pt idx="159">
                  <c:v>5.6370777158475584E-2</c:v>
                </c:pt>
                <c:pt idx="160">
                  <c:v>6.2669397340497854E-2</c:v>
                </c:pt>
                <c:pt idx="161">
                  <c:v>6.7914205489987528E-2</c:v>
                </c:pt>
                <c:pt idx="162">
                  <c:v>0.33142944272900843</c:v>
                </c:pt>
                <c:pt idx="163">
                  <c:v>0.16019531277742352</c:v>
                </c:pt>
                <c:pt idx="164">
                  <c:v>0.11743132170331499</c:v>
                </c:pt>
                <c:pt idx="165">
                  <c:v>0.1034855899551136</c:v>
                </c:pt>
                <c:pt idx="166">
                  <c:v>9.5034058590105067E-2</c:v>
                </c:pt>
                <c:pt idx="167">
                  <c:v>0.10408385161623149</c:v>
                </c:pt>
                <c:pt idx="168">
                  <c:v>0.10594756040600728</c:v>
                </c:pt>
                <c:pt idx="169">
                  <c:v>0.11260411993376283</c:v>
                </c:pt>
                <c:pt idx="170">
                  <c:v>6.4964767693245523E-2</c:v>
                </c:pt>
                <c:pt idx="171">
                  <c:v>4.7676453952613031E-2</c:v>
                </c:pt>
                <c:pt idx="172">
                  <c:v>4.1062364121214251E-2</c:v>
                </c:pt>
                <c:pt idx="173">
                  <c:v>4.7048740580755546E-2</c:v>
                </c:pt>
                <c:pt idx="174">
                  <c:v>4.4354323037604344E-2</c:v>
                </c:pt>
                <c:pt idx="175">
                  <c:v>4.7802049542998319E-2</c:v>
                </c:pt>
                <c:pt idx="176">
                  <c:v>5.4122447761405783E-2</c:v>
                </c:pt>
                <c:pt idx="177">
                  <c:v>6.0984578186077269E-2</c:v>
                </c:pt>
                <c:pt idx="178">
                  <c:v>7.6401619165367876E-2</c:v>
                </c:pt>
                <c:pt idx="179">
                  <c:v>7.415219481703543E-2</c:v>
                </c:pt>
                <c:pt idx="180">
                  <c:v>0.32245839177601604</c:v>
                </c:pt>
                <c:pt idx="181">
                  <c:v>0.18451351803188271</c:v>
                </c:pt>
                <c:pt idx="182">
                  <c:v>5.9921828599065065E-2</c:v>
                </c:pt>
                <c:pt idx="183">
                  <c:v>4.7985893727292159E-2</c:v>
                </c:pt>
                <c:pt idx="184">
                  <c:v>0.12889990170822241</c:v>
                </c:pt>
                <c:pt idx="185">
                  <c:v>9.3553944394267771E-2</c:v>
                </c:pt>
              </c:numCache>
            </c:numRef>
          </c:yVal>
          <c:smooth val="0"/>
          <c:extLst>
            <c:ext xmlns:c16="http://schemas.microsoft.com/office/drawing/2014/chart" uri="{C3380CC4-5D6E-409C-BE32-E72D297353CC}">
              <c16:uniqueId val="{00000001-3053-4454-A583-A90F6C12DFDA}"/>
            </c:ext>
          </c:extLst>
        </c:ser>
        <c:dLbls>
          <c:showLegendKey val="0"/>
          <c:showVal val="0"/>
          <c:showCatName val="0"/>
          <c:showSerName val="0"/>
          <c:showPercent val="0"/>
          <c:showBubbleSize val="0"/>
        </c:dLbls>
        <c:axId val="91833472"/>
        <c:axId val="91835776"/>
      </c:scatterChart>
      <c:valAx>
        <c:axId val="91833472"/>
        <c:scaling>
          <c:orientation val="minMax"/>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sz="2800"/>
                </a:pPr>
                <a:r>
                  <a:rPr lang="en-GB" sz="2800" dirty="0" err="1"/>
                  <a:t>v</a:t>
                </a:r>
                <a:r>
                  <a:rPr lang="en-GB" sz="2800" baseline="-25000" dirty="0" err="1"/>
                  <a:t>theory</a:t>
                </a:r>
                <a:r>
                  <a:rPr lang="en-GB" sz="2800" baseline="-25000" dirty="0"/>
                  <a:t> </a:t>
                </a:r>
                <a:r>
                  <a:rPr lang="en-GB" sz="2800" baseline="0" dirty="0"/>
                  <a:t>[m/s]</a:t>
                </a:r>
                <a:endParaRPr lang="en-GB" sz="2800" dirty="0"/>
              </a:p>
            </c:rich>
          </c:tx>
          <c:layout>
            <c:manualLayout>
              <c:xMode val="edge"/>
              <c:yMode val="edge"/>
              <c:x val="0.42733855650658953"/>
              <c:y val="0.89219869700930132"/>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AT"/>
          </a:p>
        </c:txPr>
        <c:crossAx val="91835776"/>
        <c:crosses val="autoZero"/>
        <c:crossBetween val="midCat"/>
      </c:valAx>
      <c:valAx>
        <c:axId val="91835776"/>
        <c:scaling>
          <c:orientation val="minMax"/>
          <c:max val="2"/>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800"/>
                </a:pPr>
                <a:r>
                  <a:rPr lang="sk-SK" sz="2800" dirty="0" err="1"/>
                  <a:t>v</a:t>
                </a:r>
                <a:r>
                  <a:rPr lang="sk-SK" sz="2800" baseline="-25000" dirty="0" err="1"/>
                  <a:t>experiment</a:t>
                </a:r>
                <a:r>
                  <a:rPr lang="sk-SK" sz="2800" baseline="-25000" dirty="0"/>
                  <a:t> </a:t>
                </a:r>
                <a:r>
                  <a:rPr lang="sk-SK" sz="2800" baseline="0" dirty="0"/>
                  <a:t> </a:t>
                </a:r>
                <a:r>
                  <a:rPr lang="en-GB" sz="2800" baseline="0" dirty="0"/>
                  <a:t>[m/s]</a:t>
                </a:r>
                <a:endParaRPr lang="en-GB" sz="2800" dirty="0"/>
              </a:p>
            </c:rich>
          </c:tx>
          <c:layout>
            <c:manualLayout>
              <c:xMode val="edge"/>
              <c:yMode val="edge"/>
              <c:x val="1.1717431998269568E-2"/>
              <c:y val="0.29598734563686641"/>
            </c:manualLayout>
          </c:layout>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AT"/>
          </a:p>
        </c:txPr>
        <c:crossAx val="918334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A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175265550204545E-2"/>
          <c:y val="6.0626944228419063E-2"/>
          <c:w val="0.91564946889959198"/>
          <c:h val="0.87874611154316273"/>
        </c:manualLayout>
      </c:layout>
      <c:scatterChart>
        <c:scatterStyle val="lineMarker"/>
        <c:varyColors val="0"/>
        <c:ser>
          <c:idx val="0"/>
          <c:order val="0"/>
          <c:spPr>
            <a:ln w="28575">
              <a:noFill/>
            </a:ln>
          </c:spPr>
          <c:marker>
            <c:symbol val="circle"/>
            <c:size val="10"/>
            <c:spPr>
              <a:solidFill>
                <a:schemeClr val="accent6"/>
              </a:solidFill>
              <a:ln>
                <a:noFill/>
              </a:ln>
            </c:spPr>
          </c:marker>
          <c:errBars>
            <c:errDir val="y"/>
            <c:errBarType val="both"/>
            <c:errValType val="fixedVal"/>
            <c:noEndCap val="0"/>
            <c:val val="1.5"/>
          </c:errBars>
          <c:xVal>
            <c:numRef>
              <c:f>List1!$E$2:$E$39</c:f>
              <c:numCache>
                <c:formatCode>General</c:formatCode>
                <c:ptCount val="3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14.5</c:v>
                </c:pt>
                <c:pt idx="16">
                  <c:v>15</c:v>
                </c:pt>
                <c:pt idx="17">
                  <c:v>15.5</c:v>
                </c:pt>
                <c:pt idx="18">
                  <c:v>16</c:v>
                </c:pt>
                <c:pt idx="19">
                  <c:v>16.5</c:v>
                </c:pt>
                <c:pt idx="20">
                  <c:v>17</c:v>
                </c:pt>
                <c:pt idx="21">
                  <c:v>17.5</c:v>
                </c:pt>
                <c:pt idx="22">
                  <c:v>18</c:v>
                </c:pt>
                <c:pt idx="23">
                  <c:v>18.5</c:v>
                </c:pt>
                <c:pt idx="24">
                  <c:v>19</c:v>
                </c:pt>
                <c:pt idx="25">
                  <c:v>19.5</c:v>
                </c:pt>
                <c:pt idx="26">
                  <c:v>20</c:v>
                </c:pt>
                <c:pt idx="27">
                  <c:v>20.5</c:v>
                </c:pt>
                <c:pt idx="28">
                  <c:v>21</c:v>
                </c:pt>
                <c:pt idx="29">
                  <c:v>23</c:v>
                </c:pt>
                <c:pt idx="30">
                  <c:v>25</c:v>
                </c:pt>
                <c:pt idx="31">
                  <c:v>29</c:v>
                </c:pt>
                <c:pt idx="32">
                  <c:v>35</c:v>
                </c:pt>
                <c:pt idx="33">
                  <c:v>45</c:v>
                </c:pt>
                <c:pt idx="34">
                  <c:v>55</c:v>
                </c:pt>
                <c:pt idx="35">
                  <c:v>65</c:v>
                </c:pt>
                <c:pt idx="36">
                  <c:v>75</c:v>
                </c:pt>
                <c:pt idx="37">
                  <c:v>90</c:v>
                </c:pt>
              </c:numCache>
            </c:numRef>
          </c:xVal>
          <c:yVal>
            <c:numRef>
              <c:f>List1!$G$2:$G$39</c:f>
              <c:numCache>
                <c:formatCode>General</c:formatCode>
                <c:ptCount val="38"/>
                <c:pt idx="0">
                  <c:v>3</c:v>
                </c:pt>
                <c:pt idx="1">
                  <c:v>6</c:v>
                </c:pt>
                <c:pt idx="2">
                  <c:v>9</c:v>
                </c:pt>
                <c:pt idx="3">
                  <c:v>12</c:v>
                </c:pt>
                <c:pt idx="4">
                  <c:v>15</c:v>
                </c:pt>
                <c:pt idx="5">
                  <c:v>13.5</c:v>
                </c:pt>
                <c:pt idx="6">
                  <c:v>12</c:v>
                </c:pt>
                <c:pt idx="7">
                  <c:v>10.5</c:v>
                </c:pt>
                <c:pt idx="8">
                  <c:v>9</c:v>
                </c:pt>
                <c:pt idx="9">
                  <c:v>7.5</c:v>
                </c:pt>
                <c:pt idx="10">
                  <c:v>8.1000000000000014</c:v>
                </c:pt>
                <c:pt idx="11">
                  <c:v>8.7000000000000011</c:v>
                </c:pt>
                <c:pt idx="12">
                  <c:v>9.3000000000000007</c:v>
                </c:pt>
                <c:pt idx="13">
                  <c:v>9.9000000000000021</c:v>
                </c:pt>
                <c:pt idx="14">
                  <c:v>9</c:v>
                </c:pt>
                <c:pt idx="15">
                  <c:v>8.1000000000000014</c:v>
                </c:pt>
                <c:pt idx="16">
                  <c:v>7.1999999999999975</c:v>
                </c:pt>
                <c:pt idx="17">
                  <c:v>6</c:v>
                </c:pt>
                <c:pt idx="18">
                  <c:v>4.5</c:v>
                </c:pt>
                <c:pt idx="19">
                  <c:v>3</c:v>
                </c:pt>
                <c:pt idx="20">
                  <c:v>0.89999999999999991</c:v>
                </c:pt>
                <c:pt idx="21">
                  <c:v>1.2000000000000002</c:v>
                </c:pt>
                <c:pt idx="22">
                  <c:v>1.7999999999999985</c:v>
                </c:pt>
                <c:pt idx="23">
                  <c:v>2.7</c:v>
                </c:pt>
                <c:pt idx="24">
                  <c:v>3.9000000000000004</c:v>
                </c:pt>
                <c:pt idx="25">
                  <c:v>5.0999999999999996</c:v>
                </c:pt>
                <c:pt idx="26">
                  <c:v>6.3000000000000007</c:v>
                </c:pt>
                <c:pt idx="27">
                  <c:v>7.5</c:v>
                </c:pt>
                <c:pt idx="28">
                  <c:v>8.7000000000000011</c:v>
                </c:pt>
                <c:pt idx="29">
                  <c:v>8.7000000000000011</c:v>
                </c:pt>
                <c:pt idx="30">
                  <c:v>8.7000000000000011</c:v>
                </c:pt>
                <c:pt idx="31">
                  <c:v>8.7000000000000011</c:v>
                </c:pt>
                <c:pt idx="32">
                  <c:v>8.7000000000000011</c:v>
                </c:pt>
                <c:pt idx="33">
                  <c:v>8.7000000000000011</c:v>
                </c:pt>
                <c:pt idx="34">
                  <c:v>8.7000000000000011</c:v>
                </c:pt>
                <c:pt idx="35">
                  <c:v>8.7000000000000011</c:v>
                </c:pt>
                <c:pt idx="36">
                  <c:v>8.7000000000000011</c:v>
                </c:pt>
                <c:pt idx="37">
                  <c:v>8.7000000000000011</c:v>
                </c:pt>
              </c:numCache>
            </c:numRef>
          </c:yVal>
          <c:smooth val="0"/>
          <c:extLst>
            <c:ext xmlns:c16="http://schemas.microsoft.com/office/drawing/2014/chart" uri="{C3380CC4-5D6E-409C-BE32-E72D297353CC}">
              <c16:uniqueId val="{00000000-3037-45BE-8247-ADFB4A5E6E7A}"/>
            </c:ext>
          </c:extLst>
        </c:ser>
        <c:dLbls>
          <c:showLegendKey val="0"/>
          <c:showVal val="0"/>
          <c:showCatName val="0"/>
          <c:showSerName val="0"/>
          <c:showPercent val="0"/>
          <c:showBubbleSize val="0"/>
        </c:dLbls>
        <c:axId val="51325568"/>
        <c:axId val="51331456"/>
      </c:scatterChart>
      <c:valAx>
        <c:axId val="51325568"/>
        <c:scaling>
          <c:orientation val="minMax"/>
          <c:max val="22"/>
          <c:min val="0"/>
        </c:scaling>
        <c:delete val="1"/>
        <c:axPos val="b"/>
        <c:numFmt formatCode="General" sourceLinked="1"/>
        <c:majorTickMark val="out"/>
        <c:minorTickMark val="none"/>
        <c:tickLblPos val="none"/>
        <c:crossAx val="51331456"/>
        <c:crosses val="autoZero"/>
        <c:crossBetween val="midCat"/>
      </c:valAx>
      <c:valAx>
        <c:axId val="51331456"/>
        <c:scaling>
          <c:orientation val="minMax"/>
          <c:min val="0"/>
        </c:scaling>
        <c:delete val="1"/>
        <c:axPos val="l"/>
        <c:majorGridlines/>
        <c:numFmt formatCode="General" sourceLinked="1"/>
        <c:majorTickMark val="out"/>
        <c:minorTickMark val="none"/>
        <c:tickLblPos val="none"/>
        <c:crossAx val="51325568"/>
        <c:crosses val="autoZero"/>
        <c:crossBetween val="midCat"/>
      </c:valAx>
      <c:spPr>
        <a:solidFill>
          <a:schemeClr val="bg1"/>
        </a:solidFill>
      </c:spPr>
    </c:plotArea>
    <c:plotVisOnly val="1"/>
    <c:dispBlanksAs val="gap"/>
    <c:showDLblsOverMax val="0"/>
  </c:chart>
  <c:spPr>
    <a:solidFill>
      <a:schemeClr val="bg1"/>
    </a:solidFill>
    <a:ln w="28575">
      <a:solidFill>
        <a:schemeClr val="tx1"/>
      </a:solidFill>
      <a:prstDash val="sysDash"/>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38769265877384E-2"/>
          <c:y val="3.982890789912235E-2"/>
          <c:w val="0.95788437170644658"/>
          <c:h val="0.95857682479724393"/>
        </c:manualLayout>
      </c:layout>
      <c:scatterChart>
        <c:scatterStyle val="lineMarker"/>
        <c:varyColors val="0"/>
        <c:ser>
          <c:idx val="0"/>
          <c:order val="0"/>
          <c:spPr>
            <a:ln w="25400" cap="rnd">
              <a:noFill/>
              <a:round/>
            </a:ln>
            <a:effectLst/>
          </c:spPr>
          <c:marker>
            <c:symbol val="circle"/>
            <c:size val="5"/>
            <c:spPr>
              <a:solidFill>
                <a:schemeClr val="accent1"/>
              </a:solidFill>
              <a:ln w="47625">
                <a:solidFill>
                  <a:schemeClr val="accent1"/>
                </a:solidFill>
              </a:ln>
              <a:effectLst/>
            </c:spPr>
          </c:marker>
          <c:trendline>
            <c:spPr>
              <a:ln w="60325" cap="rnd">
                <a:solidFill>
                  <a:schemeClr val="tx1"/>
                </a:solidFill>
                <a:prstDash val="sysDot"/>
              </a:ln>
              <a:effectLst/>
            </c:spPr>
            <c:trendlineType val="linear"/>
            <c:dispRSqr val="0"/>
            <c:dispEq val="0"/>
          </c:trendline>
          <c:errBars>
            <c:errDir val="y"/>
            <c:errBarType val="both"/>
            <c:errValType val="cust"/>
            <c:noEndCap val="0"/>
            <c:plus>
              <c:numRef>
                <c:f>'Teoria 1'!$G$2:$G$187</c:f>
                <c:numCache>
                  <c:formatCode>General</c:formatCode>
                  <c:ptCount val="186"/>
                  <c:pt idx="0">
                    <c:v>8.3520169496091277E-3</c:v>
                  </c:pt>
                  <c:pt idx="1">
                    <c:v>1.8578734768900981E-2</c:v>
                  </c:pt>
                  <c:pt idx="2">
                    <c:v>1.0467114752452621E-2</c:v>
                  </c:pt>
                  <c:pt idx="3">
                    <c:v>9.8209943179108777E-3</c:v>
                  </c:pt>
                  <c:pt idx="4">
                    <c:v>1.1902203235316947E-2</c:v>
                  </c:pt>
                  <c:pt idx="5">
                    <c:v>1.0230798929075306E-2</c:v>
                  </c:pt>
                  <c:pt idx="6">
                    <c:v>1.9431151289210517E-2</c:v>
                  </c:pt>
                  <c:pt idx="7">
                    <c:v>3.15E-2</c:v>
                  </c:pt>
                  <c:pt idx="8">
                    <c:v>2.7611021345053752E-2</c:v>
                  </c:pt>
                  <c:pt idx="9">
                    <c:v>2.8649110060728417E-2</c:v>
                  </c:pt>
                  <c:pt idx="10">
                    <c:v>0.29197323046841522</c:v>
                  </c:pt>
                  <c:pt idx="11">
                    <c:v>7.6586373361567622E-2</c:v>
                  </c:pt>
                  <c:pt idx="12">
                    <c:v>4.9683876579906881E-2</c:v>
                  </c:pt>
                  <c:pt idx="13">
                    <c:v>5.17533268191889E-2</c:v>
                  </c:pt>
                  <c:pt idx="14">
                    <c:v>0.19425988742106329</c:v>
                  </c:pt>
                  <c:pt idx="15">
                    <c:v>0.40285432516540726</c:v>
                  </c:pt>
                  <c:pt idx="16">
                    <c:v>2.5749999999999999E-2</c:v>
                  </c:pt>
                  <c:pt idx="17">
                    <c:v>2.325E-2</c:v>
                  </c:pt>
                  <c:pt idx="18">
                    <c:v>2.3999999999999997E-2</c:v>
                  </c:pt>
                  <c:pt idx="19">
                    <c:v>0.18500000000000028</c:v>
                  </c:pt>
                  <c:pt idx="20">
                    <c:v>1.0701440609966667E-2</c:v>
                  </c:pt>
                  <c:pt idx="21">
                    <c:v>2.2198086627415001E-2</c:v>
                  </c:pt>
                  <c:pt idx="22">
                    <c:v>1.3549310392272041E-2</c:v>
                  </c:pt>
                  <c:pt idx="23">
                    <c:v>6.4638514910396678E-3</c:v>
                  </c:pt>
                  <c:pt idx="24">
                    <c:v>7.1439767540644114E-3</c:v>
                  </c:pt>
                  <c:pt idx="25">
                    <c:v>2.0700474698661948E-2</c:v>
                  </c:pt>
                  <c:pt idx="26">
                    <c:v>1.9844318109101703E-2</c:v>
                  </c:pt>
                  <c:pt idx="27">
                    <c:v>6.6744901990244132E-2</c:v>
                  </c:pt>
                  <c:pt idx="28">
                    <c:v>5.5982183514092364E-2</c:v>
                  </c:pt>
                  <c:pt idx="29">
                    <c:v>1.9301087948428969E-2</c:v>
                  </c:pt>
                  <c:pt idx="30">
                    <c:v>0.11012947105346342</c:v>
                  </c:pt>
                  <c:pt idx="31">
                    <c:v>3.5353059994518925E-2</c:v>
                  </c:pt>
                  <c:pt idx="32">
                    <c:v>3.2583799716531019E-2</c:v>
                  </c:pt>
                  <c:pt idx="33">
                    <c:v>8.2032740990576947E-2</c:v>
                  </c:pt>
                  <c:pt idx="34">
                    <c:v>4.4238359506734895E-2</c:v>
                  </c:pt>
                  <c:pt idx="35">
                    <c:v>3.8855783051562516E-2</c:v>
                  </c:pt>
                  <c:pt idx="36">
                    <c:v>4.1103510268231412E-2</c:v>
                  </c:pt>
                  <c:pt idx="37">
                    <c:v>6.6857518593811283E-2</c:v>
                  </c:pt>
                  <c:pt idx="38">
                    <c:v>1.0630561275731141E-2</c:v>
                  </c:pt>
                  <c:pt idx="39">
                    <c:v>5.0577724529732989E-3</c:v>
                  </c:pt>
                  <c:pt idx="40">
                    <c:v>3.9250000000000005E-3</c:v>
                  </c:pt>
                  <c:pt idx="41">
                    <c:v>1.45291075599101E-2</c:v>
                  </c:pt>
                  <c:pt idx="42">
                    <c:v>4.2228034914090828E-2</c:v>
                  </c:pt>
                  <c:pt idx="43">
                    <c:v>6.4325651418446804E-3</c:v>
                  </c:pt>
                  <c:pt idx="44">
                    <c:v>3.7468043348844057E-2</c:v>
                  </c:pt>
                  <c:pt idx="45">
                    <c:v>5.1731606091244414E-3</c:v>
                  </c:pt>
                  <c:pt idx="46">
                    <c:v>6.7796616242592174E-3</c:v>
                  </c:pt>
                  <c:pt idx="47">
                    <c:v>1.6621306163250381E-2</c:v>
                  </c:pt>
                  <c:pt idx="48">
                    <c:v>3.2309659261216594E-2</c:v>
                  </c:pt>
                  <c:pt idx="49">
                    <c:v>2.9650268050246814E-2</c:v>
                  </c:pt>
                  <c:pt idx="50">
                    <c:v>3.4601738874976626E-3</c:v>
                  </c:pt>
                  <c:pt idx="51">
                    <c:v>4.0166140242255798E-3</c:v>
                  </c:pt>
                  <c:pt idx="52">
                    <c:v>6.6347003977012932E-3</c:v>
                  </c:pt>
                  <c:pt idx="53">
                    <c:v>6.4888580061396523E-3</c:v>
                  </c:pt>
                  <c:pt idx="54">
                    <c:v>1.0924078766011997E-2</c:v>
                  </c:pt>
                  <c:pt idx="55">
                    <c:v>4.4552636739503956E-3</c:v>
                  </c:pt>
                  <c:pt idx="56">
                    <c:v>1.921695590576698E-2</c:v>
                  </c:pt>
                  <c:pt idx="57">
                    <c:v>2.5210942432009643E-2</c:v>
                  </c:pt>
                  <c:pt idx="58">
                    <c:v>2.6774023777276282E-2</c:v>
                  </c:pt>
                  <c:pt idx="59">
                    <c:v>1.3157626926227798E-2</c:v>
                  </c:pt>
                  <c:pt idx="60">
                    <c:v>7.6863098549990877E-3</c:v>
                  </c:pt>
                  <c:pt idx="61">
                    <c:v>6.591963952437949E-3</c:v>
                  </c:pt>
                  <c:pt idx="62">
                    <c:v>1.8498330519382447E-2</c:v>
                  </c:pt>
                  <c:pt idx="63">
                    <c:v>4.8034240598121322E-2</c:v>
                  </c:pt>
                  <c:pt idx="64">
                    <c:v>0</c:v>
                  </c:pt>
                  <c:pt idx="65">
                    <c:v>4.8583211491332413E-2</c:v>
                  </c:pt>
                  <c:pt idx="66">
                    <c:v>4.4656043353025573E-2</c:v>
                  </c:pt>
                  <c:pt idx="67">
                    <c:v>1.7506096202078155E-2</c:v>
                  </c:pt>
                  <c:pt idx="68">
                    <c:v>3.4483630941834389E-2</c:v>
                  </c:pt>
                  <c:pt idx="69">
                    <c:v>7.1238280756212927E-2</c:v>
                  </c:pt>
                  <c:pt idx="70">
                    <c:v>5.9816250727919761E-2</c:v>
                  </c:pt>
                  <c:pt idx="71">
                    <c:v>3.2300081792259926E-2</c:v>
                  </c:pt>
                  <c:pt idx="72">
                    <c:v>4.9552160552492404E-2</c:v>
                  </c:pt>
                  <c:pt idx="73">
                    <c:v>0.10338100800274815</c:v>
                  </c:pt>
                  <c:pt idx="74">
                    <c:v>0.12665493669578767</c:v>
                  </c:pt>
                  <c:pt idx="75">
                    <c:v>0.10188038949446079</c:v>
                  </c:pt>
                  <c:pt idx="76">
                    <c:v>2.0616686576763292E-2</c:v>
                  </c:pt>
                  <c:pt idx="77">
                    <c:v>9.4686007157678605E-3</c:v>
                  </c:pt>
                  <c:pt idx="78">
                    <c:v>0.12312510600522603</c:v>
                  </c:pt>
                  <c:pt idx="79">
                    <c:v>0.14684934041527919</c:v>
                  </c:pt>
                  <c:pt idx="80">
                    <c:v>6.4312343218322146E-2</c:v>
                  </c:pt>
                  <c:pt idx="81">
                    <c:v>0.12193500724901869</c:v>
                  </c:pt>
                  <c:pt idx="82">
                    <c:v>2.1716349792858078E-3</c:v>
                  </c:pt>
                  <c:pt idx="83">
                    <c:v>2.6843450375782689E-3</c:v>
                  </c:pt>
                  <c:pt idx="84">
                    <c:v>7.044749802596363E-3</c:v>
                  </c:pt>
                  <c:pt idx="85">
                    <c:v>7.3503072471719283E-3</c:v>
                  </c:pt>
                  <c:pt idx="86">
                    <c:v>2.1910013329959625E-2</c:v>
                  </c:pt>
                  <c:pt idx="87">
                    <c:v>3.6837371277836997E-3</c:v>
                  </c:pt>
                  <c:pt idx="88">
                    <c:v>1.1052509863246887E-2</c:v>
                  </c:pt>
                  <c:pt idx="89">
                    <c:v>1.2835789266079561E-2</c:v>
                  </c:pt>
                  <c:pt idx="90">
                    <c:v>5.9057998965598374E-3</c:v>
                  </c:pt>
                  <c:pt idx="91">
                    <c:v>7.155038332151982E-3</c:v>
                  </c:pt>
                  <c:pt idx="92">
                    <c:v>3.0687380310851994E-2</c:v>
                  </c:pt>
                  <c:pt idx="93">
                    <c:v>8.3672664107928008E-3</c:v>
                  </c:pt>
                  <c:pt idx="94">
                    <c:v>3.1762789531327378E-2</c:v>
                  </c:pt>
                  <c:pt idx="95">
                    <c:v>4.0635748219093855E-3</c:v>
                  </c:pt>
                  <c:pt idx="96">
                    <c:v>5.7046291813150135E-3</c:v>
                  </c:pt>
                  <c:pt idx="97">
                    <c:v>1.3046614093897541E-2</c:v>
                  </c:pt>
                  <c:pt idx="98">
                    <c:v>4.3849967762112113E-2</c:v>
                  </c:pt>
                  <c:pt idx="99">
                    <c:v>1.2233224486037161E-2</c:v>
                  </c:pt>
                  <c:pt idx="100">
                    <c:v>3.8030039889436811E-2</c:v>
                  </c:pt>
                  <c:pt idx="101">
                    <c:v>4.7138686110026924E-2</c:v>
                  </c:pt>
                  <c:pt idx="102">
                    <c:v>5.3904708235677015E-2</c:v>
                  </c:pt>
                  <c:pt idx="103">
                    <c:v>4.8016477469056913E-2</c:v>
                  </c:pt>
                  <c:pt idx="104">
                    <c:v>4.3164053663523612E-2</c:v>
                  </c:pt>
                  <c:pt idx="105">
                    <c:v>2.7484191450795482E-2</c:v>
                  </c:pt>
                  <c:pt idx="106">
                    <c:v>2.3199016018835743E-3</c:v>
                  </c:pt>
                  <c:pt idx="107">
                    <c:v>2.922243292398579E-3</c:v>
                  </c:pt>
                  <c:pt idx="108">
                    <c:v>2.290330770498286E-3</c:v>
                  </c:pt>
                  <c:pt idx="109">
                    <c:v>2.4860627380413652E-2</c:v>
                  </c:pt>
                  <c:pt idx="110">
                    <c:v>8.836652008535768E-3</c:v>
                  </c:pt>
                  <c:pt idx="111">
                    <c:v>8.4090339762497805E-3</c:v>
                  </c:pt>
                  <c:pt idx="112">
                    <c:v>5.3499313496927171E-3</c:v>
                  </c:pt>
                  <c:pt idx="113">
                    <c:v>7.1600087356812128E-3</c:v>
                  </c:pt>
                  <c:pt idx="114">
                    <c:v>7.786294756608747E-3</c:v>
                  </c:pt>
                  <c:pt idx="115">
                    <c:v>8.7910737240638314E-3</c:v>
                  </c:pt>
                  <c:pt idx="116">
                    <c:v>1.1082897044587049E-2</c:v>
                  </c:pt>
                  <c:pt idx="117">
                    <c:v>8.6828973516408139E-3</c:v>
                  </c:pt>
                  <c:pt idx="118">
                    <c:v>6.7191039758438499E-3</c:v>
                  </c:pt>
                  <c:pt idx="119">
                    <c:v>1.3988350293707073E-2</c:v>
                  </c:pt>
                  <c:pt idx="120">
                    <c:v>1.8668434858115715E-2</c:v>
                  </c:pt>
                  <c:pt idx="121">
                    <c:v>1.4445180448236389E-2</c:v>
                  </c:pt>
                  <c:pt idx="122">
                    <c:v>1.598618778993125E-3</c:v>
                  </c:pt>
                  <c:pt idx="123">
                    <c:v>2.9628335588113433E-3</c:v>
                  </c:pt>
                  <c:pt idx="124">
                    <c:v>1.864319293225211E-3</c:v>
                  </c:pt>
                  <c:pt idx="125">
                    <c:v>1.5762138049901528E-3</c:v>
                  </c:pt>
                  <c:pt idx="126">
                    <c:v>1.9543141805397853E-3</c:v>
                  </c:pt>
                  <c:pt idx="127">
                    <c:v>2.4893299988056009E-3</c:v>
                  </c:pt>
                  <c:pt idx="128">
                    <c:v>0</c:v>
                  </c:pt>
                  <c:pt idx="129">
                    <c:v>0</c:v>
                  </c:pt>
                  <c:pt idx="130">
                    <c:v>6.8059328258368492E-3</c:v>
                  </c:pt>
                  <c:pt idx="131">
                    <c:v>2.3815710979379259E-2</c:v>
                  </c:pt>
                  <c:pt idx="132">
                    <c:v>3.3011455349357386E-3</c:v>
                  </c:pt>
                  <c:pt idx="133">
                    <c:v>6.1748338337145924E-3</c:v>
                  </c:pt>
                  <c:pt idx="134">
                    <c:v>1.0188587213729535E-2</c:v>
                  </c:pt>
                  <c:pt idx="135">
                    <c:v>1.3163182654253865E-2</c:v>
                  </c:pt>
                  <c:pt idx="136">
                    <c:v>1.5820861581830863E-2</c:v>
                  </c:pt>
                  <c:pt idx="137">
                    <c:v>3.3545385093704011E-3</c:v>
                  </c:pt>
                  <c:pt idx="138">
                    <c:v>7.5000000000000127E-3</c:v>
                  </c:pt>
                  <c:pt idx="139">
                    <c:v>0</c:v>
                  </c:pt>
                  <c:pt idx="140">
                    <c:v>6.7948814298416345E-3</c:v>
                  </c:pt>
                  <c:pt idx="141">
                    <c:v>5.2103573554271561E-3</c:v>
                  </c:pt>
                  <c:pt idx="142">
                    <c:v>1.4920128942186585E-2</c:v>
                  </c:pt>
                  <c:pt idx="143">
                    <c:v>1.0665291033213901E-2</c:v>
                  </c:pt>
                  <c:pt idx="144">
                    <c:v>5.7763612599949447E-3</c:v>
                  </c:pt>
                  <c:pt idx="145">
                    <c:v>6.8881228188765794E-3</c:v>
                  </c:pt>
                  <c:pt idx="146">
                    <c:v>2.5190476785440431E-2</c:v>
                  </c:pt>
                  <c:pt idx="147">
                    <c:v>2.5430570929172894E-2</c:v>
                  </c:pt>
                  <c:pt idx="148">
                    <c:v>2.4373005650677033E-2</c:v>
                  </c:pt>
                  <c:pt idx="149">
                    <c:v>1.1003468808700621E-2</c:v>
                  </c:pt>
                  <c:pt idx="150">
                    <c:v>2.7800308605169535E-2</c:v>
                  </c:pt>
                  <c:pt idx="151">
                    <c:v>5.8284441169089075E-2</c:v>
                  </c:pt>
                  <c:pt idx="152">
                    <c:v>9.1526078215502529E-2</c:v>
                  </c:pt>
                  <c:pt idx="153">
                    <c:v>0.23745053299315322</c:v>
                  </c:pt>
                  <c:pt idx="154">
                    <c:v>2.9173234840497342E-3</c:v>
                  </c:pt>
                  <c:pt idx="155">
                    <c:v>7.561549458169798E-3</c:v>
                  </c:pt>
                  <c:pt idx="156">
                    <c:v>2.8743526442496061E-3</c:v>
                  </c:pt>
                  <c:pt idx="157">
                    <c:v>1.6766821058075299E-3</c:v>
                  </c:pt>
                  <c:pt idx="158">
                    <c:v>2.1588856007171472E-3</c:v>
                  </c:pt>
                  <c:pt idx="159">
                    <c:v>1.8178969717401261E-3</c:v>
                  </c:pt>
                  <c:pt idx="160">
                    <c:v>2.2256086453277106E-3</c:v>
                  </c:pt>
                  <c:pt idx="161">
                    <c:v>1.8184335407241223E-3</c:v>
                  </c:pt>
                  <c:pt idx="162">
                    <c:v>3.6106624404085449E-2</c:v>
                  </c:pt>
                  <c:pt idx="163">
                    <c:v>1.580852854960128E-2</c:v>
                  </c:pt>
                  <c:pt idx="164">
                    <c:v>1.2646672214853783E-2</c:v>
                  </c:pt>
                  <c:pt idx="165">
                    <c:v>2.4517855643211572E-2</c:v>
                  </c:pt>
                  <c:pt idx="166">
                    <c:v>2.2988022581899161E-2</c:v>
                  </c:pt>
                  <c:pt idx="167">
                    <c:v>1.9054537552731579E-2</c:v>
                  </c:pt>
                  <c:pt idx="168">
                    <c:v>7.0487277937099262E-3</c:v>
                  </c:pt>
                  <c:pt idx="169">
                    <c:v>7.168907255569572E-3</c:v>
                  </c:pt>
                  <c:pt idx="170">
                    <c:v>2.5115659447059852E-3</c:v>
                  </c:pt>
                  <c:pt idx="171">
                    <c:v>5.6416903572172501E-3</c:v>
                  </c:pt>
                  <c:pt idx="172">
                    <c:v>2.3162883611032433E-3</c:v>
                  </c:pt>
                  <c:pt idx="173">
                    <c:v>3.8617757524030856E-2</c:v>
                  </c:pt>
                  <c:pt idx="174">
                    <c:v>2.9754244291280867E-3</c:v>
                  </c:pt>
                  <c:pt idx="175">
                    <c:v>2.9227583867893693E-3</c:v>
                  </c:pt>
                  <c:pt idx="176">
                    <c:v>3.2765929489279645E-3</c:v>
                  </c:pt>
                  <c:pt idx="177">
                    <c:v>5.1242214421619312E-3</c:v>
                  </c:pt>
                  <c:pt idx="178">
                    <c:v>7.9657738022644933E-3</c:v>
                  </c:pt>
                  <c:pt idx="179">
                    <c:v>1.616182443293996E-2</c:v>
                  </c:pt>
                  <c:pt idx="180">
                    <c:v>0.11353950494490236</c:v>
                  </c:pt>
                  <c:pt idx="181">
                    <c:v>1.2982998335597623E-2</c:v>
                  </c:pt>
                  <c:pt idx="182">
                    <c:v>2.8710906230479932E-3</c:v>
                  </c:pt>
                  <c:pt idx="183">
                    <c:v>2.6672180211778154E-3</c:v>
                  </c:pt>
                  <c:pt idx="184">
                    <c:v>8.2921039460378942E-3</c:v>
                  </c:pt>
                  <c:pt idx="185">
                    <c:v>2.4952478810422288E-2</c:v>
                  </c:pt>
                </c:numCache>
              </c:numRef>
            </c:plus>
            <c:minus>
              <c:numRef>
                <c:f>'Teoria 1'!$G$2:$G$187</c:f>
                <c:numCache>
                  <c:formatCode>General</c:formatCode>
                  <c:ptCount val="186"/>
                  <c:pt idx="0">
                    <c:v>8.3520169496091277E-3</c:v>
                  </c:pt>
                  <c:pt idx="1">
                    <c:v>1.8578734768900981E-2</c:v>
                  </c:pt>
                  <c:pt idx="2">
                    <c:v>1.0467114752452621E-2</c:v>
                  </c:pt>
                  <c:pt idx="3">
                    <c:v>9.8209943179108777E-3</c:v>
                  </c:pt>
                  <c:pt idx="4">
                    <c:v>1.1902203235316947E-2</c:v>
                  </c:pt>
                  <c:pt idx="5">
                    <c:v>1.0230798929075306E-2</c:v>
                  </c:pt>
                  <c:pt idx="6">
                    <c:v>1.9431151289210517E-2</c:v>
                  </c:pt>
                  <c:pt idx="7">
                    <c:v>3.15E-2</c:v>
                  </c:pt>
                  <c:pt idx="8">
                    <c:v>2.7611021345053752E-2</c:v>
                  </c:pt>
                  <c:pt idx="9">
                    <c:v>2.8649110060728417E-2</c:v>
                  </c:pt>
                  <c:pt idx="10">
                    <c:v>0.29197323046841522</c:v>
                  </c:pt>
                  <c:pt idx="11">
                    <c:v>7.6586373361567622E-2</c:v>
                  </c:pt>
                  <c:pt idx="12">
                    <c:v>4.9683876579906881E-2</c:v>
                  </c:pt>
                  <c:pt idx="13">
                    <c:v>5.17533268191889E-2</c:v>
                  </c:pt>
                  <c:pt idx="14">
                    <c:v>0.19425988742106329</c:v>
                  </c:pt>
                  <c:pt idx="15">
                    <c:v>0.40285432516540726</c:v>
                  </c:pt>
                  <c:pt idx="16">
                    <c:v>2.5749999999999999E-2</c:v>
                  </c:pt>
                  <c:pt idx="17">
                    <c:v>2.325E-2</c:v>
                  </c:pt>
                  <c:pt idx="18">
                    <c:v>2.3999999999999997E-2</c:v>
                  </c:pt>
                  <c:pt idx="19">
                    <c:v>0.18500000000000028</c:v>
                  </c:pt>
                  <c:pt idx="20">
                    <c:v>1.0701440609966667E-2</c:v>
                  </c:pt>
                  <c:pt idx="21">
                    <c:v>2.2198086627415001E-2</c:v>
                  </c:pt>
                  <c:pt idx="22">
                    <c:v>1.3549310392272041E-2</c:v>
                  </c:pt>
                  <c:pt idx="23">
                    <c:v>6.4638514910396678E-3</c:v>
                  </c:pt>
                  <c:pt idx="24">
                    <c:v>7.1439767540644114E-3</c:v>
                  </c:pt>
                  <c:pt idx="25">
                    <c:v>2.0700474698661948E-2</c:v>
                  </c:pt>
                  <c:pt idx="26">
                    <c:v>1.9844318109101703E-2</c:v>
                  </c:pt>
                  <c:pt idx="27">
                    <c:v>6.6744901990244132E-2</c:v>
                  </c:pt>
                  <c:pt idx="28">
                    <c:v>5.5982183514092364E-2</c:v>
                  </c:pt>
                  <c:pt idx="29">
                    <c:v>1.9301087948428969E-2</c:v>
                  </c:pt>
                  <c:pt idx="30">
                    <c:v>0.11012947105346342</c:v>
                  </c:pt>
                  <c:pt idx="31">
                    <c:v>3.5353059994518925E-2</c:v>
                  </c:pt>
                  <c:pt idx="32">
                    <c:v>3.2583799716531019E-2</c:v>
                  </c:pt>
                  <c:pt idx="33">
                    <c:v>8.2032740990576947E-2</c:v>
                  </c:pt>
                  <c:pt idx="34">
                    <c:v>4.4238359506734895E-2</c:v>
                  </c:pt>
                  <c:pt idx="35">
                    <c:v>3.8855783051562516E-2</c:v>
                  </c:pt>
                  <c:pt idx="36">
                    <c:v>4.1103510268231412E-2</c:v>
                  </c:pt>
                  <c:pt idx="37">
                    <c:v>6.6857518593811283E-2</c:v>
                  </c:pt>
                  <c:pt idx="38">
                    <c:v>1.0630561275731141E-2</c:v>
                  </c:pt>
                  <c:pt idx="39">
                    <c:v>5.0577724529732989E-3</c:v>
                  </c:pt>
                  <c:pt idx="40">
                    <c:v>3.9250000000000005E-3</c:v>
                  </c:pt>
                  <c:pt idx="41">
                    <c:v>1.45291075599101E-2</c:v>
                  </c:pt>
                  <c:pt idx="42">
                    <c:v>4.2228034914090828E-2</c:v>
                  </c:pt>
                  <c:pt idx="43">
                    <c:v>6.4325651418446804E-3</c:v>
                  </c:pt>
                  <c:pt idx="44">
                    <c:v>3.7468043348844057E-2</c:v>
                  </c:pt>
                  <c:pt idx="45">
                    <c:v>5.1731606091244414E-3</c:v>
                  </c:pt>
                  <c:pt idx="46">
                    <c:v>6.7796616242592174E-3</c:v>
                  </c:pt>
                  <c:pt idx="47">
                    <c:v>1.6621306163250381E-2</c:v>
                  </c:pt>
                  <c:pt idx="48">
                    <c:v>3.2309659261216594E-2</c:v>
                  </c:pt>
                  <c:pt idx="49">
                    <c:v>2.9650268050246814E-2</c:v>
                  </c:pt>
                  <c:pt idx="50">
                    <c:v>3.4601738874976626E-3</c:v>
                  </c:pt>
                  <c:pt idx="51">
                    <c:v>4.0166140242255798E-3</c:v>
                  </c:pt>
                  <c:pt idx="52">
                    <c:v>6.6347003977012932E-3</c:v>
                  </c:pt>
                  <c:pt idx="53">
                    <c:v>6.4888580061396523E-3</c:v>
                  </c:pt>
                  <c:pt idx="54">
                    <c:v>1.0924078766011997E-2</c:v>
                  </c:pt>
                  <c:pt idx="55">
                    <c:v>4.4552636739503956E-3</c:v>
                  </c:pt>
                  <c:pt idx="56">
                    <c:v>1.921695590576698E-2</c:v>
                  </c:pt>
                  <c:pt idx="57">
                    <c:v>2.5210942432009643E-2</c:v>
                  </c:pt>
                  <c:pt idx="58">
                    <c:v>2.6774023777276282E-2</c:v>
                  </c:pt>
                  <c:pt idx="59">
                    <c:v>1.3157626926227798E-2</c:v>
                  </c:pt>
                  <c:pt idx="60">
                    <c:v>7.6863098549990877E-3</c:v>
                  </c:pt>
                  <c:pt idx="61">
                    <c:v>6.591963952437949E-3</c:v>
                  </c:pt>
                  <c:pt idx="62">
                    <c:v>1.8498330519382447E-2</c:v>
                  </c:pt>
                  <c:pt idx="63">
                    <c:v>4.8034240598121322E-2</c:v>
                  </c:pt>
                  <c:pt idx="64">
                    <c:v>0</c:v>
                  </c:pt>
                  <c:pt idx="65">
                    <c:v>4.8583211491332413E-2</c:v>
                  </c:pt>
                  <c:pt idx="66">
                    <c:v>4.4656043353025573E-2</c:v>
                  </c:pt>
                  <c:pt idx="67">
                    <c:v>1.7506096202078155E-2</c:v>
                  </c:pt>
                  <c:pt idx="68">
                    <c:v>3.4483630941834389E-2</c:v>
                  </c:pt>
                  <c:pt idx="69">
                    <c:v>7.1238280756212927E-2</c:v>
                  </c:pt>
                  <c:pt idx="70">
                    <c:v>5.9816250727919761E-2</c:v>
                  </c:pt>
                  <c:pt idx="71">
                    <c:v>3.2300081792259926E-2</c:v>
                  </c:pt>
                  <c:pt idx="72">
                    <c:v>4.9552160552492404E-2</c:v>
                  </c:pt>
                  <c:pt idx="73">
                    <c:v>0.10338100800274815</c:v>
                  </c:pt>
                  <c:pt idx="74">
                    <c:v>0.12665493669578767</c:v>
                  </c:pt>
                  <c:pt idx="75">
                    <c:v>0.10188038949446079</c:v>
                  </c:pt>
                  <c:pt idx="76">
                    <c:v>2.0616686576763292E-2</c:v>
                  </c:pt>
                  <c:pt idx="77">
                    <c:v>9.4686007157678605E-3</c:v>
                  </c:pt>
                  <c:pt idx="78">
                    <c:v>0.12312510600522603</c:v>
                  </c:pt>
                  <c:pt idx="79">
                    <c:v>0.14684934041527919</c:v>
                  </c:pt>
                  <c:pt idx="80">
                    <c:v>6.4312343218322146E-2</c:v>
                  </c:pt>
                  <c:pt idx="81">
                    <c:v>0.12193500724901869</c:v>
                  </c:pt>
                  <c:pt idx="82">
                    <c:v>2.1716349792858078E-3</c:v>
                  </c:pt>
                  <c:pt idx="83">
                    <c:v>2.6843450375782689E-3</c:v>
                  </c:pt>
                  <c:pt idx="84">
                    <c:v>7.044749802596363E-3</c:v>
                  </c:pt>
                  <c:pt idx="85">
                    <c:v>7.3503072471719283E-3</c:v>
                  </c:pt>
                  <c:pt idx="86">
                    <c:v>2.1910013329959625E-2</c:v>
                  </c:pt>
                  <c:pt idx="87">
                    <c:v>3.6837371277836997E-3</c:v>
                  </c:pt>
                  <c:pt idx="88">
                    <c:v>1.1052509863246887E-2</c:v>
                  </c:pt>
                  <c:pt idx="89">
                    <c:v>1.2835789266079561E-2</c:v>
                  </c:pt>
                  <c:pt idx="90">
                    <c:v>5.9057998965598374E-3</c:v>
                  </c:pt>
                  <c:pt idx="91">
                    <c:v>7.155038332151982E-3</c:v>
                  </c:pt>
                  <c:pt idx="92">
                    <c:v>3.0687380310851994E-2</c:v>
                  </c:pt>
                  <c:pt idx="93">
                    <c:v>8.3672664107928008E-3</c:v>
                  </c:pt>
                  <c:pt idx="94">
                    <c:v>3.1762789531327378E-2</c:v>
                  </c:pt>
                  <c:pt idx="95">
                    <c:v>4.0635748219093855E-3</c:v>
                  </c:pt>
                  <c:pt idx="96">
                    <c:v>5.7046291813150135E-3</c:v>
                  </c:pt>
                  <c:pt idx="97">
                    <c:v>1.3046614093897541E-2</c:v>
                  </c:pt>
                  <c:pt idx="98">
                    <c:v>4.3849967762112113E-2</c:v>
                  </c:pt>
                  <c:pt idx="99">
                    <c:v>1.2233224486037161E-2</c:v>
                  </c:pt>
                  <c:pt idx="100">
                    <c:v>3.8030039889436811E-2</c:v>
                  </c:pt>
                  <c:pt idx="101">
                    <c:v>4.7138686110026924E-2</c:v>
                  </c:pt>
                  <c:pt idx="102">
                    <c:v>5.3904708235677015E-2</c:v>
                  </c:pt>
                  <c:pt idx="103">
                    <c:v>4.8016477469056913E-2</c:v>
                  </c:pt>
                  <c:pt idx="104">
                    <c:v>4.3164053663523612E-2</c:v>
                  </c:pt>
                  <c:pt idx="105">
                    <c:v>2.7484191450795482E-2</c:v>
                  </c:pt>
                  <c:pt idx="106">
                    <c:v>2.3199016018835743E-3</c:v>
                  </c:pt>
                  <c:pt idx="107">
                    <c:v>2.922243292398579E-3</c:v>
                  </c:pt>
                  <c:pt idx="108">
                    <c:v>2.290330770498286E-3</c:v>
                  </c:pt>
                  <c:pt idx="109">
                    <c:v>2.4860627380413652E-2</c:v>
                  </c:pt>
                  <c:pt idx="110">
                    <c:v>8.836652008535768E-3</c:v>
                  </c:pt>
                  <c:pt idx="111">
                    <c:v>8.4090339762497805E-3</c:v>
                  </c:pt>
                  <c:pt idx="112">
                    <c:v>5.3499313496927171E-3</c:v>
                  </c:pt>
                  <c:pt idx="113">
                    <c:v>7.1600087356812128E-3</c:v>
                  </c:pt>
                  <c:pt idx="114">
                    <c:v>7.786294756608747E-3</c:v>
                  </c:pt>
                  <c:pt idx="115">
                    <c:v>8.7910737240638314E-3</c:v>
                  </c:pt>
                  <c:pt idx="116">
                    <c:v>1.1082897044587049E-2</c:v>
                  </c:pt>
                  <c:pt idx="117">
                    <c:v>8.6828973516408139E-3</c:v>
                  </c:pt>
                  <c:pt idx="118">
                    <c:v>6.7191039758438499E-3</c:v>
                  </c:pt>
                  <c:pt idx="119">
                    <c:v>1.3988350293707073E-2</c:v>
                  </c:pt>
                  <c:pt idx="120">
                    <c:v>1.8668434858115715E-2</c:v>
                  </c:pt>
                  <c:pt idx="121">
                    <c:v>1.4445180448236389E-2</c:v>
                  </c:pt>
                  <c:pt idx="122">
                    <c:v>1.598618778993125E-3</c:v>
                  </c:pt>
                  <c:pt idx="123">
                    <c:v>2.9628335588113433E-3</c:v>
                  </c:pt>
                  <c:pt idx="124">
                    <c:v>1.864319293225211E-3</c:v>
                  </c:pt>
                  <c:pt idx="125">
                    <c:v>1.5762138049901528E-3</c:v>
                  </c:pt>
                  <c:pt idx="126">
                    <c:v>1.9543141805397853E-3</c:v>
                  </c:pt>
                  <c:pt idx="127">
                    <c:v>2.4893299988056009E-3</c:v>
                  </c:pt>
                  <c:pt idx="128">
                    <c:v>0</c:v>
                  </c:pt>
                  <c:pt idx="129">
                    <c:v>0</c:v>
                  </c:pt>
                  <c:pt idx="130">
                    <c:v>6.8059328258368492E-3</c:v>
                  </c:pt>
                  <c:pt idx="131">
                    <c:v>2.3815710979379259E-2</c:v>
                  </c:pt>
                  <c:pt idx="132">
                    <c:v>3.3011455349357386E-3</c:v>
                  </c:pt>
                  <c:pt idx="133">
                    <c:v>6.1748338337145924E-3</c:v>
                  </c:pt>
                  <c:pt idx="134">
                    <c:v>1.0188587213729535E-2</c:v>
                  </c:pt>
                  <c:pt idx="135">
                    <c:v>1.3163182654253865E-2</c:v>
                  </c:pt>
                  <c:pt idx="136">
                    <c:v>1.5820861581830863E-2</c:v>
                  </c:pt>
                  <c:pt idx="137">
                    <c:v>3.3545385093704011E-3</c:v>
                  </c:pt>
                  <c:pt idx="138">
                    <c:v>7.5000000000000127E-3</c:v>
                  </c:pt>
                  <c:pt idx="139">
                    <c:v>0</c:v>
                  </c:pt>
                  <c:pt idx="140">
                    <c:v>6.7948814298416345E-3</c:v>
                  </c:pt>
                  <c:pt idx="141">
                    <c:v>5.2103573554271561E-3</c:v>
                  </c:pt>
                  <c:pt idx="142">
                    <c:v>1.4920128942186585E-2</c:v>
                  </c:pt>
                  <c:pt idx="143">
                    <c:v>1.0665291033213901E-2</c:v>
                  </c:pt>
                  <c:pt idx="144">
                    <c:v>5.7763612599949447E-3</c:v>
                  </c:pt>
                  <c:pt idx="145">
                    <c:v>6.8881228188765794E-3</c:v>
                  </c:pt>
                  <c:pt idx="146">
                    <c:v>2.5190476785440431E-2</c:v>
                  </c:pt>
                  <c:pt idx="147">
                    <c:v>2.5430570929172894E-2</c:v>
                  </c:pt>
                  <c:pt idx="148">
                    <c:v>2.4373005650677033E-2</c:v>
                  </c:pt>
                  <c:pt idx="149">
                    <c:v>1.1003468808700621E-2</c:v>
                  </c:pt>
                  <c:pt idx="150">
                    <c:v>2.7800308605169535E-2</c:v>
                  </c:pt>
                  <c:pt idx="151">
                    <c:v>5.8284441169089075E-2</c:v>
                  </c:pt>
                  <c:pt idx="152">
                    <c:v>9.1526078215502529E-2</c:v>
                  </c:pt>
                  <c:pt idx="153">
                    <c:v>0.23745053299315322</c:v>
                  </c:pt>
                  <c:pt idx="154">
                    <c:v>2.9173234840497342E-3</c:v>
                  </c:pt>
                  <c:pt idx="155">
                    <c:v>7.561549458169798E-3</c:v>
                  </c:pt>
                  <c:pt idx="156">
                    <c:v>2.8743526442496061E-3</c:v>
                  </c:pt>
                  <c:pt idx="157">
                    <c:v>1.6766821058075299E-3</c:v>
                  </c:pt>
                  <c:pt idx="158">
                    <c:v>2.1588856007171472E-3</c:v>
                  </c:pt>
                  <c:pt idx="159">
                    <c:v>1.8178969717401261E-3</c:v>
                  </c:pt>
                  <c:pt idx="160">
                    <c:v>2.2256086453277106E-3</c:v>
                  </c:pt>
                  <c:pt idx="161">
                    <c:v>1.8184335407241223E-3</c:v>
                  </c:pt>
                  <c:pt idx="162">
                    <c:v>3.6106624404085449E-2</c:v>
                  </c:pt>
                  <c:pt idx="163">
                    <c:v>1.580852854960128E-2</c:v>
                  </c:pt>
                  <c:pt idx="164">
                    <c:v>1.2646672214853783E-2</c:v>
                  </c:pt>
                  <c:pt idx="165">
                    <c:v>2.4517855643211572E-2</c:v>
                  </c:pt>
                  <c:pt idx="166">
                    <c:v>2.2988022581899161E-2</c:v>
                  </c:pt>
                  <c:pt idx="167">
                    <c:v>1.9054537552731579E-2</c:v>
                  </c:pt>
                  <c:pt idx="168">
                    <c:v>7.0487277937099262E-3</c:v>
                  </c:pt>
                  <c:pt idx="169">
                    <c:v>7.168907255569572E-3</c:v>
                  </c:pt>
                  <c:pt idx="170">
                    <c:v>2.5115659447059852E-3</c:v>
                  </c:pt>
                  <c:pt idx="171">
                    <c:v>5.6416903572172501E-3</c:v>
                  </c:pt>
                  <c:pt idx="172">
                    <c:v>2.3162883611032433E-3</c:v>
                  </c:pt>
                  <c:pt idx="173">
                    <c:v>3.8617757524030856E-2</c:v>
                  </c:pt>
                  <c:pt idx="174">
                    <c:v>2.9754244291280867E-3</c:v>
                  </c:pt>
                  <c:pt idx="175">
                    <c:v>2.9227583867893693E-3</c:v>
                  </c:pt>
                  <c:pt idx="176">
                    <c:v>3.2765929489279645E-3</c:v>
                  </c:pt>
                  <c:pt idx="177">
                    <c:v>5.1242214421619312E-3</c:v>
                  </c:pt>
                  <c:pt idx="178">
                    <c:v>7.9657738022644933E-3</c:v>
                  </c:pt>
                  <c:pt idx="179">
                    <c:v>1.616182443293996E-2</c:v>
                  </c:pt>
                  <c:pt idx="180">
                    <c:v>0.11353950494490236</c:v>
                  </c:pt>
                  <c:pt idx="181">
                    <c:v>1.2982998335597623E-2</c:v>
                  </c:pt>
                  <c:pt idx="182">
                    <c:v>2.8710906230479932E-3</c:v>
                  </c:pt>
                  <c:pt idx="183">
                    <c:v>2.6672180211778154E-3</c:v>
                  </c:pt>
                  <c:pt idx="184">
                    <c:v>8.2921039460378942E-3</c:v>
                  </c:pt>
                  <c:pt idx="185">
                    <c:v>2.4952478810422288E-2</c:v>
                  </c:pt>
                </c:numCache>
              </c:numRef>
            </c:minus>
            <c:spPr>
              <a:noFill/>
              <a:ln w="19050" cap="flat" cmpd="sng" algn="ctr">
                <a:solidFill>
                  <a:schemeClr val="tx1">
                    <a:lumMod val="65000"/>
                    <a:lumOff val="35000"/>
                  </a:schemeClr>
                </a:solidFill>
                <a:round/>
              </a:ln>
              <a:effectLst/>
            </c:spPr>
          </c:errBars>
          <c:errBars>
            <c:errDir val="x"/>
            <c:errBarType val="both"/>
            <c:errValType val="cust"/>
            <c:noEndCap val="0"/>
            <c:plus>
              <c:numRef>
                <c:f>'Teoria 1'!$M$2:$M$187</c:f>
                <c:numCache>
                  <c:formatCode>General</c:formatCode>
                  <c:ptCount val="186"/>
                  <c:pt idx="0">
                    <c:v>3.867000000000008E-3</c:v>
                  </c:pt>
                  <c:pt idx="1">
                    <c:v>3.9785000000000046E-3</c:v>
                  </c:pt>
                  <c:pt idx="2">
                    <c:v>4.9615000000000024E-3</c:v>
                  </c:pt>
                  <c:pt idx="3">
                    <c:v>6.1965000000000024E-3</c:v>
                  </c:pt>
                  <c:pt idx="4">
                    <c:v>7.5365000000000059E-3</c:v>
                  </c:pt>
                  <c:pt idx="5">
                    <c:v>1.3035500000000005E-2</c:v>
                  </c:pt>
                  <c:pt idx="6">
                    <c:v>1.0490500000000036E-2</c:v>
                  </c:pt>
                  <c:pt idx="7">
                    <c:v>1.153800000000002E-2</c:v>
                  </c:pt>
                  <c:pt idx="8">
                    <c:v>1.3566499999999981E-2</c:v>
                  </c:pt>
                  <c:pt idx="9">
                    <c:v>1.6013500000000021E-2</c:v>
                  </c:pt>
                  <c:pt idx="10">
                    <c:v>2.4176000000000031E-2</c:v>
                  </c:pt>
                  <c:pt idx="11">
                    <c:v>1.7212499999999992E-2</c:v>
                  </c:pt>
                  <c:pt idx="12">
                    <c:v>1.7351999999999979E-2</c:v>
                  </c:pt>
                  <c:pt idx="13">
                    <c:v>1.9388999999999993E-2</c:v>
                  </c:pt>
                  <c:pt idx="14">
                    <c:v>2.2236500000000051E-2</c:v>
                  </c:pt>
                  <c:pt idx="15">
                    <c:v>7.367849999999998E-2</c:v>
                  </c:pt>
                  <c:pt idx="16">
                    <c:v>4.6375500000000007E-2</c:v>
                  </c:pt>
                  <c:pt idx="17">
                    <c:v>4.1845999999999967E-2</c:v>
                  </c:pt>
                  <c:pt idx="18">
                    <c:v>4.3250500000000025E-2</c:v>
                  </c:pt>
                  <c:pt idx="19">
                    <c:v>4.7168000000000022E-2</c:v>
                  </c:pt>
                  <c:pt idx="20">
                    <c:v>2.8134999999999992E-3</c:v>
                  </c:pt>
                  <c:pt idx="21">
                    <c:v>2.7384999999999992E-3</c:v>
                  </c:pt>
                  <c:pt idx="22">
                    <c:v>3.3159999999999995E-3</c:v>
                  </c:pt>
                  <c:pt idx="23">
                    <c:v>4.0824999999999993E-3</c:v>
                  </c:pt>
                  <c:pt idx="24">
                    <c:v>4.9305000000000165E-3</c:v>
                  </c:pt>
                  <c:pt idx="25">
                    <c:v>8.3425000000000252E-3</c:v>
                  </c:pt>
                  <c:pt idx="26">
                    <c:v>6.4449999999999924E-3</c:v>
                  </c:pt>
                  <c:pt idx="27">
                    <c:v>6.876500000000018E-3</c:v>
                  </c:pt>
                  <c:pt idx="28">
                    <c:v>7.94000000000002E-3</c:v>
                  </c:pt>
                  <c:pt idx="29">
                    <c:v>9.2745000000000067E-3</c:v>
                  </c:pt>
                  <c:pt idx="30">
                    <c:v>1.6337999999999991E-2</c:v>
                  </c:pt>
                  <c:pt idx="31">
                    <c:v>1.1353000000000005E-2</c:v>
                  </c:pt>
                  <c:pt idx="32">
                    <c:v>1.1199999999999976E-2</c:v>
                  </c:pt>
                  <c:pt idx="33">
                    <c:v>1.2328499999999992E-2</c:v>
                  </c:pt>
                  <c:pt idx="34">
                    <c:v>1.4005500000000009E-2</c:v>
                  </c:pt>
                  <c:pt idx="35">
                    <c:v>2.4335000000000016E-3</c:v>
                  </c:pt>
                  <c:pt idx="36">
                    <c:v>2.278000000000004E-3</c:v>
                  </c:pt>
                  <c:pt idx="37">
                    <c:v>2.6900000000000062E-3</c:v>
                  </c:pt>
                  <c:pt idx="38">
                    <c:v>3.2655000000000045E-3</c:v>
                  </c:pt>
                  <c:pt idx="39">
                    <c:v>3.9140000000000008E-3</c:v>
                  </c:pt>
                  <c:pt idx="40">
                    <c:v>7.0685000000000114E-3</c:v>
                  </c:pt>
                  <c:pt idx="41">
                    <c:v>5.334499999999999E-3</c:v>
                  </c:pt>
                  <c:pt idx="42">
                    <c:v>5.5810000000000165E-3</c:v>
                  </c:pt>
                  <c:pt idx="43">
                    <c:v>6.3605000000000094E-3</c:v>
                  </c:pt>
                  <c:pt idx="44">
                    <c:v>7.3705000000000116E-3</c:v>
                  </c:pt>
                  <c:pt idx="45">
                    <c:v>2.2835000000000103E-3</c:v>
                  </c:pt>
                  <c:pt idx="46">
                    <c:v>2.0920000000000001E-3</c:v>
                  </c:pt>
                  <c:pt idx="47">
                    <c:v>2.4295000000000011E-3</c:v>
                  </c:pt>
                  <c:pt idx="48">
                    <c:v>2.919999999999999E-3</c:v>
                  </c:pt>
                  <c:pt idx="49">
                    <c:v>3.4800000000000109E-3</c:v>
                  </c:pt>
                  <c:pt idx="50">
                    <c:v>1.4025000000000021E-3</c:v>
                  </c:pt>
                  <c:pt idx="51">
                    <c:v>1.6199999999999999E-3</c:v>
                  </c:pt>
                  <c:pt idx="52">
                    <c:v>2.0844999999999995E-3</c:v>
                  </c:pt>
                  <c:pt idx="53">
                    <c:v>2.6290000000000011E-3</c:v>
                  </c:pt>
                  <c:pt idx="54">
                    <c:v>3.2090000000000109E-3</c:v>
                  </c:pt>
                  <c:pt idx="55">
                    <c:v>3.8070000000000118E-3</c:v>
                  </c:pt>
                  <c:pt idx="56">
                    <c:v>4.4145000000000018E-3</c:v>
                  </c:pt>
                  <c:pt idx="57">
                    <c:v>5.0274999999999972E-3</c:v>
                  </c:pt>
                  <c:pt idx="58">
                    <c:v>5.2299999999999994E-3</c:v>
                  </c:pt>
                  <c:pt idx="59">
                    <c:v>4.4830000000000148E-3</c:v>
                  </c:pt>
                  <c:pt idx="60">
                    <c:v>5.0689999999999971E-3</c:v>
                  </c:pt>
                  <c:pt idx="61">
                    <c:v>6.0265000000000084E-3</c:v>
                  </c:pt>
                  <c:pt idx="62">
                    <c:v>7.1465000000000087E-3</c:v>
                  </c:pt>
                  <c:pt idx="63">
                    <c:v>8.3500000000000258E-3</c:v>
                  </c:pt>
                  <c:pt idx="64">
                    <c:v>9.6005000000000066E-3</c:v>
                  </c:pt>
                  <c:pt idx="65">
                    <c:v>1.0877999999999994E-2</c:v>
                  </c:pt>
                  <c:pt idx="66">
                    <c:v>1.0127499999999999E-2</c:v>
                  </c:pt>
                  <c:pt idx="67">
                    <c:v>7.4890000000000321E-3</c:v>
                  </c:pt>
                  <c:pt idx="68">
                    <c:v>7.7215000000000113E-3</c:v>
                  </c:pt>
                  <c:pt idx="69">
                    <c:v>8.7220000000000023E-3</c:v>
                  </c:pt>
                  <c:pt idx="70">
                    <c:v>1.0053999999999978E-2</c:v>
                  </c:pt>
                  <c:pt idx="71">
                    <c:v>1.1558999999999979E-2</c:v>
                  </c:pt>
                  <c:pt idx="72">
                    <c:v>1.3163000000000025E-2</c:v>
                  </c:pt>
                  <c:pt idx="73">
                    <c:v>1.4828500000000041E-2</c:v>
                  </c:pt>
                  <c:pt idx="74">
                    <c:v>3.2139499999999994E-2</c:v>
                  </c:pt>
                  <c:pt idx="75">
                    <c:v>2.0579500000000001E-2</c:v>
                  </c:pt>
                  <c:pt idx="76">
                    <c:v>1.8837500000000021E-2</c:v>
                  </c:pt>
                  <c:pt idx="77">
                    <c:v>1.9645500000000024E-2</c:v>
                  </c:pt>
                  <c:pt idx="78">
                    <c:v>2.1534000000000001E-2</c:v>
                  </c:pt>
                  <c:pt idx="79">
                    <c:v>2.3991499999999978E-2</c:v>
                  </c:pt>
                  <c:pt idx="80">
                    <c:v>2.6783000000000012E-2</c:v>
                  </c:pt>
                  <c:pt idx="81">
                    <c:v>2.9784499999999978E-2</c:v>
                  </c:pt>
                  <c:pt idx="82">
                    <c:v>1.0425000000000024E-3</c:v>
                  </c:pt>
                  <c:pt idx="83">
                    <c:v>1.129000000000002E-3</c:v>
                  </c:pt>
                  <c:pt idx="84">
                    <c:v>1.410500000000002E-3</c:v>
                  </c:pt>
                  <c:pt idx="85">
                    <c:v>1.7550000000000022E-3</c:v>
                  </c:pt>
                  <c:pt idx="86">
                    <c:v>2.1275000000000096E-3</c:v>
                  </c:pt>
                  <c:pt idx="87">
                    <c:v>2.5150000000000012E-3</c:v>
                  </c:pt>
                  <c:pt idx="88">
                    <c:v>2.9115000000000052E-3</c:v>
                  </c:pt>
                  <c:pt idx="89">
                    <c:v>3.3120000000000024E-3</c:v>
                  </c:pt>
                  <c:pt idx="90">
                    <c:v>3.3935000000000072E-3</c:v>
                  </c:pt>
                  <c:pt idx="91">
                    <c:v>2.7710000000000052E-3</c:v>
                  </c:pt>
                  <c:pt idx="92">
                    <c:v>3.0354999999999991E-3</c:v>
                  </c:pt>
                  <c:pt idx="93">
                    <c:v>3.5435000000000067E-3</c:v>
                  </c:pt>
                  <c:pt idx="94">
                    <c:v>4.1595000000000035E-3</c:v>
                  </c:pt>
                  <c:pt idx="95">
                    <c:v>4.8315000000000033E-3</c:v>
                  </c:pt>
                  <c:pt idx="96">
                    <c:v>5.5359999999999993E-3</c:v>
                  </c:pt>
                  <c:pt idx="97">
                    <c:v>6.2595000000000107E-3</c:v>
                  </c:pt>
                  <c:pt idx="98">
                    <c:v>6.8979999999999883E-3</c:v>
                  </c:pt>
                  <c:pt idx="99">
                    <c:v>4.958500000000008E-3</c:v>
                  </c:pt>
                  <c:pt idx="100">
                    <c:v>4.9955000000000103E-3</c:v>
                  </c:pt>
                  <c:pt idx="101">
                    <c:v>5.5575000000000069E-3</c:v>
                  </c:pt>
                  <c:pt idx="102">
                    <c:v>6.3465000000000145E-3</c:v>
                  </c:pt>
                  <c:pt idx="103">
                    <c:v>7.2545000000000014E-3</c:v>
                  </c:pt>
                  <c:pt idx="104">
                    <c:v>8.2319999999999893E-3</c:v>
                  </c:pt>
                  <c:pt idx="105">
                    <c:v>9.2515000000000097E-3</c:v>
                  </c:pt>
                  <c:pt idx="106">
                    <c:v>9.1350000000000263E-4</c:v>
                  </c:pt>
                  <c:pt idx="107">
                    <c:v>9.4600000000000261E-4</c:v>
                  </c:pt>
                  <c:pt idx="108">
                    <c:v>1.1525000000000014E-3</c:v>
                  </c:pt>
                  <c:pt idx="109">
                    <c:v>1.4150000000000013E-3</c:v>
                  </c:pt>
                  <c:pt idx="110">
                    <c:v>1.7035000000000021E-3</c:v>
                  </c:pt>
                  <c:pt idx="111">
                    <c:v>2.0055000000000012E-3</c:v>
                  </c:pt>
                  <c:pt idx="112">
                    <c:v>2.3159999999999986E-3</c:v>
                  </c:pt>
                  <c:pt idx="113">
                    <c:v>2.6310000000000014E-3</c:v>
                  </c:pt>
                  <c:pt idx="114">
                    <c:v>2.8964999999999998E-3</c:v>
                  </c:pt>
                  <c:pt idx="115">
                    <c:v>2.3020000000000041E-3</c:v>
                  </c:pt>
                  <c:pt idx="116">
                    <c:v>2.4694999999999995E-3</c:v>
                  </c:pt>
                  <c:pt idx="117">
                    <c:v>2.8460000000000013E-3</c:v>
                  </c:pt>
                  <c:pt idx="118">
                    <c:v>3.314499999999998E-3</c:v>
                  </c:pt>
                  <c:pt idx="119">
                    <c:v>3.8320000000000021E-3</c:v>
                  </c:pt>
                  <c:pt idx="120">
                    <c:v>4.3779999999999999E-3</c:v>
                  </c:pt>
                  <c:pt idx="121">
                    <c:v>4.9410000000000157E-3</c:v>
                  </c:pt>
                  <c:pt idx="122">
                    <c:v>8.6350000000000066E-4</c:v>
                  </c:pt>
                  <c:pt idx="123">
                    <c:v>8.7250000000000066E-4</c:v>
                  </c:pt>
                  <c:pt idx="124">
                    <c:v>1.0450000000000021E-3</c:v>
                  </c:pt>
                  <c:pt idx="125">
                    <c:v>1.2705000000000021E-3</c:v>
                  </c:pt>
                  <c:pt idx="126">
                    <c:v>1.5214999999999979E-3</c:v>
                  </c:pt>
                  <c:pt idx="127">
                    <c:v>1.7854999999999989E-3</c:v>
                  </c:pt>
                  <c:pt idx="128">
                    <c:v>2.0580000000000012E-3</c:v>
                  </c:pt>
                  <c:pt idx="129">
                    <c:v>2.3350000000000003E-3</c:v>
                  </c:pt>
                  <c:pt idx="130">
                    <c:v>7.9800000000000237E-4</c:v>
                  </c:pt>
                  <c:pt idx="131">
                    <c:v>8.7250000000000066E-4</c:v>
                  </c:pt>
                  <c:pt idx="132">
                    <c:v>1.0710000000000021E-3</c:v>
                  </c:pt>
                  <c:pt idx="133">
                    <c:v>1.3135000000000026E-3</c:v>
                  </c:pt>
                  <c:pt idx="134">
                    <c:v>1.5785000000000024E-3</c:v>
                  </c:pt>
                  <c:pt idx="135">
                    <c:v>1.8554999999999995E-3</c:v>
                  </c:pt>
                  <c:pt idx="136">
                    <c:v>2.1399999999999995E-3</c:v>
                  </c:pt>
                  <c:pt idx="137">
                    <c:v>2.4294999999999976E-3</c:v>
                  </c:pt>
                  <c:pt idx="138">
                    <c:v>1.846500000000005E-3</c:v>
                  </c:pt>
                  <c:pt idx="139">
                    <c:v>1.5805000000000044E-3</c:v>
                  </c:pt>
                  <c:pt idx="140">
                    <c:v>1.7469999999999986E-3</c:v>
                  </c:pt>
                  <c:pt idx="141">
                    <c:v>2.0345000000000016E-3</c:v>
                  </c:pt>
                  <c:pt idx="142">
                    <c:v>2.3785000000000052E-3</c:v>
                  </c:pt>
                  <c:pt idx="143">
                    <c:v>2.7535000000000051E-3</c:v>
                  </c:pt>
                  <c:pt idx="144">
                    <c:v>3.1475000000000066E-3</c:v>
                  </c:pt>
                  <c:pt idx="145">
                    <c:v>3.5525000000000049E-3</c:v>
                  </c:pt>
                  <c:pt idx="146">
                    <c:v>6.8105000000000014E-3</c:v>
                  </c:pt>
                  <c:pt idx="147">
                    <c:v>4.6425000000000008E-3</c:v>
                  </c:pt>
                  <c:pt idx="148">
                    <c:v>4.4480000000000127E-3</c:v>
                  </c:pt>
                  <c:pt idx="149">
                    <c:v>4.7635000000000004E-3</c:v>
                  </c:pt>
                  <c:pt idx="150">
                    <c:v>5.2974999999999984E-3</c:v>
                  </c:pt>
                  <c:pt idx="151">
                    <c:v>5.9485000000000189E-3</c:v>
                  </c:pt>
                  <c:pt idx="152">
                    <c:v>6.6699999999999954E-3</c:v>
                  </c:pt>
                  <c:pt idx="153">
                    <c:v>7.4365000000000177E-3</c:v>
                  </c:pt>
                  <c:pt idx="154">
                    <c:v>5.4649999999999924E-4</c:v>
                  </c:pt>
                  <c:pt idx="155">
                    <c:v>5.5450000000000139E-4</c:v>
                  </c:pt>
                  <c:pt idx="156">
                    <c:v>6.5750000000000248E-4</c:v>
                  </c:pt>
                  <c:pt idx="157">
                    <c:v>7.9250000000000338E-4</c:v>
                  </c:pt>
                  <c:pt idx="158">
                    <c:v>9.4250000000000345E-4</c:v>
                  </c:pt>
                  <c:pt idx="159">
                    <c:v>1.1024999999999993E-3</c:v>
                  </c:pt>
                  <c:pt idx="160">
                    <c:v>1.2675000000000021E-3</c:v>
                  </c:pt>
                  <c:pt idx="161">
                    <c:v>1.4359999999999998E-3</c:v>
                  </c:pt>
                  <c:pt idx="162">
                    <c:v>1.2940000000000022E-3</c:v>
                  </c:pt>
                  <c:pt idx="163">
                    <c:v>1.0600000000000021E-3</c:v>
                  </c:pt>
                  <c:pt idx="164">
                    <c:v>1.1405000000000033E-3</c:v>
                  </c:pt>
                  <c:pt idx="165">
                    <c:v>1.3080000000000034E-3</c:v>
                  </c:pt>
                  <c:pt idx="166">
                    <c:v>1.5154999999999995E-3</c:v>
                  </c:pt>
                  <c:pt idx="167">
                    <c:v>1.7445000000000062E-3</c:v>
                  </c:pt>
                  <c:pt idx="168">
                    <c:v>1.987500000000004E-3</c:v>
                  </c:pt>
                  <c:pt idx="169">
                    <c:v>2.2385000000000052E-3</c:v>
                  </c:pt>
                  <c:pt idx="170">
                    <c:v>4.7900000000000134E-4</c:v>
                  </c:pt>
                  <c:pt idx="171">
                    <c:v>4.6699999999999964E-4</c:v>
                  </c:pt>
                  <c:pt idx="172">
                    <c:v>5.4150000000000151E-4</c:v>
                  </c:pt>
                  <c:pt idx="173">
                    <c:v>6.440000000000021E-4</c:v>
                  </c:pt>
                  <c:pt idx="174">
                    <c:v>7.6100000000000072E-4</c:v>
                  </c:pt>
                  <c:pt idx="175">
                    <c:v>8.8600000000000419E-4</c:v>
                  </c:pt>
                  <c:pt idx="176">
                    <c:v>1.0159999999999978E-3</c:v>
                  </c:pt>
                  <c:pt idx="177">
                    <c:v>1.1490000000000033E-3</c:v>
                  </c:pt>
                  <c:pt idx="178">
                    <c:v>1.4249999999999992E-3</c:v>
                  </c:pt>
                  <c:pt idx="179">
                    <c:v>1.5239999999999976E-3</c:v>
                  </c:pt>
                  <c:pt idx="180">
                    <c:v>6.6824999999999983E-3</c:v>
                  </c:pt>
                  <c:pt idx="181">
                    <c:v>4.9905000000000062E-3</c:v>
                  </c:pt>
                  <c:pt idx="182">
                    <c:v>1.0435000000000021E-3</c:v>
                  </c:pt>
                  <c:pt idx="183">
                    <c:v>1.0460000000000027E-3</c:v>
                  </c:pt>
                  <c:pt idx="184">
                    <c:v>3.85835E-2</c:v>
                  </c:pt>
                  <c:pt idx="185">
                    <c:v>0</c:v>
                  </c:pt>
                </c:numCache>
              </c:numRef>
            </c:plus>
            <c:minus>
              <c:numRef>
                <c:f>'Teoria 1'!$M$2:$M$187</c:f>
                <c:numCache>
                  <c:formatCode>General</c:formatCode>
                  <c:ptCount val="186"/>
                  <c:pt idx="0">
                    <c:v>3.867000000000008E-3</c:v>
                  </c:pt>
                  <c:pt idx="1">
                    <c:v>3.9785000000000046E-3</c:v>
                  </c:pt>
                  <c:pt idx="2">
                    <c:v>4.9615000000000024E-3</c:v>
                  </c:pt>
                  <c:pt idx="3">
                    <c:v>6.1965000000000024E-3</c:v>
                  </c:pt>
                  <c:pt idx="4">
                    <c:v>7.5365000000000059E-3</c:v>
                  </c:pt>
                  <c:pt idx="5">
                    <c:v>1.3035500000000005E-2</c:v>
                  </c:pt>
                  <c:pt idx="6">
                    <c:v>1.0490500000000036E-2</c:v>
                  </c:pt>
                  <c:pt idx="7">
                    <c:v>1.153800000000002E-2</c:v>
                  </c:pt>
                  <c:pt idx="8">
                    <c:v>1.3566499999999981E-2</c:v>
                  </c:pt>
                  <c:pt idx="9">
                    <c:v>1.6013500000000021E-2</c:v>
                  </c:pt>
                  <c:pt idx="10">
                    <c:v>2.4176000000000031E-2</c:v>
                  </c:pt>
                  <c:pt idx="11">
                    <c:v>1.7212499999999992E-2</c:v>
                  </c:pt>
                  <c:pt idx="12">
                    <c:v>1.7351999999999979E-2</c:v>
                  </c:pt>
                  <c:pt idx="13">
                    <c:v>1.9388999999999993E-2</c:v>
                  </c:pt>
                  <c:pt idx="14">
                    <c:v>2.2236500000000051E-2</c:v>
                  </c:pt>
                  <c:pt idx="15">
                    <c:v>7.367849999999998E-2</c:v>
                  </c:pt>
                  <c:pt idx="16">
                    <c:v>4.6375500000000007E-2</c:v>
                  </c:pt>
                  <c:pt idx="17">
                    <c:v>4.1845999999999967E-2</c:v>
                  </c:pt>
                  <c:pt idx="18">
                    <c:v>4.3250500000000025E-2</c:v>
                  </c:pt>
                  <c:pt idx="19">
                    <c:v>4.7168000000000022E-2</c:v>
                  </c:pt>
                  <c:pt idx="20">
                    <c:v>2.8134999999999992E-3</c:v>
                  </c:pt>
                  <c:pt idx="21">
                    <c:v>2.7384999999999992E-3</c:v>
                  </c:pt>
                  <c:pt idx="22">
                    <c:v>3.3159999999999995E-3</c:v>
                  </c:pt>
                  <c:pt idx="23">
                    <c:v>4.0824999999999993E-3</c:v>
                  </c:pt>
                  <c:pt idx="24">
                    <c:v>4.9305000000000165E-3</c:v>
                  </c:pt>
                  <c:pt idx="25">
                    <c:v>8.3425000000000252E-3</c:v>
                  </c:pt>
                  <c:pt idx="26">
                    <c:v>6.4449999999999924E-3</c:v>
                  </c:pt>
                  <c:pt idx="27">
                    <c:v>6.876500000000018E-3</c:v>
                  </c:pt>
                  <c:pt idx="28">
                    <c:v>7.94000000000002E-3</c:v>
                  </c:pt>
                  <c:pt idx="29">
                    <c:v>9.2745000000000067E-3</c:v>
                  </c:pt>
                  <c:pt idx="30">
                    <c:v>1.6337999999999991E-2</c:v>
                  </c:pt>
                  <c:pt idx="31">
                    <c:v>1.1353000000000005E-2</c:v>
                  </c:pt>
                  <c:pt idx="32">
                    <c:v>1.1199999999999976E-2</c:v>
                  </c:pt>
                  <c:pt idx="33">
                    <c:v>1.2328499999999992E-2</c:v>
                  </c:pt>
                  <c:pt idx="34">
                    <c:v>1.4005500000000009E-2</c:v>
                  </c:pt>
                  <c:pt idx="35">
                    <c:v>2.4335000000000016E-3</c:v>
                  </c:pt>
                  <c:pt idx="36">
                    <c:v>2.278000000000004E-3</c:v>
                  </c:pt>
                  <c:pt idx="37">
                    <c:v>2.6900000000000062E-3</c:v>
                  </c:pt>
                  <c:pt idx="38">
                    <c:v>3.2655000000000045E-3</c:v>
                  </c:pt>
                  <c:pt idx="39">
                    <c:v>3.9140000000000008E-3</c:v>
                  </c:pt>
                  <c:pt idx="40">
                    <c:v>7.0685000000000114E-3</c:v>
                  </c:pt>
                  <c:pt idx="41">
                    <c:v>5.334499999999999E-3</c:v>
                  </c:pt>
                  <c:pt idx="42">
                    <c:v>5.5810000000000165E-3</c:v>
                  </c:pt>
                  <c:pt idx="43">
                    <c:v>6.3605000000000094E-3</c:v>
                  </c:pt>
                  <c:pt idx="44">
                    <c:v>7.3705000000000116E-3</c:v>
                  </c:pt>
                  <c:pt idx="45">
                    <c:v>2.2835000000000103E-3</c:v>
                  </c:pt>
                  <c:pt idx="46">
                    <c:v>2.0920000000000001E-3</c:v>
                  </c:pt>
                  <c:pt idx="47">
                    <c:v>2.4295000000000011E-3</c:v>
                  </c:pt>
                  <c:pt idx="48">
                    <c:v>2.919999999999999E-3</c:v>
                  </c:pt>
                  <c:pt idx="49">
                    <c:v>3.4800000000000109E-3</c:v>
                  </c:pt>
                  <c:pt idx="50">
                    <c:v>1.4025000000000021E-3</c:v>
                  </c:pt>
                  <c:pt idx="51">
                    <c:v>1.6199999999999999E-3</c:v>
                  </c:pt>
                  <c:pt idx="52">
                    <c:v>2.0844999999999995E-3</c:v>
                  </c:pt>
                  <c:pt idx="53">
                    <c:v>2.6290000000000011E-3</c:v>
                  </c:pt>
                  <c:pt idx="54">
                    <c:v>3.2090000000000109E-3</c:v>
                  </c:pt>
                  <c:pt idx="55">
                    <c:v>3.8070000000000118E-3</c:v>
                  </c:pt>
                  <c:pt idx="56">
                    <c:v>4.4145000000000018E-3</c:v>
                  </c:pt>
                  <c:pt idx="57">
                    <c:v>5.0274999999999972E-3</c:v>
                  </c:pt>
                  <c:pt idx="58">
                    <c:v>5.2299999999999994E-3</c:v>
                  </c:pt>
                  <c:pt idx="59">
                    <c:v>4.4830000000000148E-3</c:v>
                  </c:pt>
                  <c:pt idx="60">
                    <c:v>5.0689999999999971E-3</c:v>
                  </c:pt>
                  <c:pt idx="61">
                    <c:v>6.0265000000000084E-3</c:v>
                  </c:pt>
                  <c:pt idx="62">
                    <c:v>7.1465000000000087E-3</c:v>
                  </c:pt>
                  <c:pt idx="63">
                    <c:v>8.3500000000000258E-3</c:v>
                  </c:pt>
                  <c:pt idx="64">
                    <c:v>9.6005000000000066E-3</c:v>
                  </c:pt>
                  <c:pt idx="65">
                    <c:v>1.0877999999999994E-2</c:v>
                  </c:pt>
                  <c:pt idx="66">
                    <c:v>1.0127499999999999E-2</c:v>
                  </c:pt>
                  <c:pt idx="67">
                    <c:v>7.4890000000000321E-3</c:v>
                  </c:pt>
                  <c:pt idx="68">
                    <c:v>7.7215000000000113E-3</c:v>
                  </c:pt>
                  <c:pt idx="69">
                    <c:v>8.7220000000000023E-3</c:v>
                  </c:pt>
                  <c:pt idx="70">
                    <c:v>1.0053999999999978E-2</c:v>
                  </c:pt>
                  <c:pt idx="71">
                    <c:v>1.1558999999999979E-2</c:v>
                  </c:pt>
                  <c:pt idx="72">
                    <c:v>1.3163000000000025E-2</c:v>
                  </c:pt>
                  <c:pt idx="73">
                    <c:v>1.4828500000000041E-2</c:v>
                  </c:pt>
                  <c:pt idx="74">
                    <c:v>3.2139499999999994E-2</c:v>
                  </c:pt>
                  <c:pt idx="75">
                    <c:v>2.0579500000000001E-2</c:v>
                  </c:pt>
                  <c:pt idx="76">
                    <c:v>1.8837500000000021E-2</c:v>
                  </c:pt>
                  <c:pt idx="77">
                    <c:v>1.9645500000000024E-2</c:v>
                  </c:pt>
                  <c:pt idx="78">
                    <c:v>2.1534000000000001E-2</c:v>
                  </c:pt>
                  <c:pt idx="79">
                    <c:v>2.3991499999999978E-2</c:v>
                  </c:pt>
                  <c:pt idx="80">
                    <c:v>2.6783000000000012E-2</c:v>
                  </c:pt>
                  <c:pt idx="81">
                    <c:v>2.9784499999999978E-2</c:v>
                  </c:pt>
                  <c:pt idx="82">
                    <c:v>1.0425000000000024E-3</c:v>
                  </c:pt>
                  <c:pt idx="83">
                    <c:v>1.129000000000002E-3</c:v>
                  </c:pt>
                  <c:pt idx="84">
                    <c:v>1.410500000000002E-3</c:v>
                  </c:pt>
                  <c:pt idx="85">
                    <c:v>1.7550000000000022E-3</c:v>
                  </c:pt>
                  <c:pt idx="86">
                    <c:v>2.1275000000000096E-3</c:v>
                  </c:pt>
                  <c:pt idx="87">
                    <c:v>2.5150000000000012E-3</c:v>
                  </c:pt>
                  <c:pt idx="88">
                    <c:v>2.9115000000000052E-3</c:v>
                  </c:pt>
                  <c:pt idx="89">
                    <c:v>3.3120000000000024E-3</c:v>
                  </c:pt>
                  <c:pt idx="90">
                    <c:v>3.3935000000000072E-3</c:v>
                  </c:pt>
                  <c:pt idx="91">
                    <c:v>2.7710000000000052E-3</c:v>
                  </c:pt>
                  <c:pt idx="92">
                    <c:v>3.0354999999999991E-3</c:v>
                  </c:pt>
                  <c:pt idx="93">
                    <c:v>3.5435000000000067E-3</c:v>
                  </c:pt>
                  <c:pt idx="94">
                    <c:v>4.1595000000000035E-3</c:v>
                  </c:pt>
                  <c:pt idx="95">
                    <c:v>4.8315000000000033E-3</c:v>
                  </c:pt>
                  <c:pt idx="96">
                    <c:v>5.5359999999999993E-3</c:v>
                  </c:pt>
                  <c:pt idx="97">
                    <c:v>6.2595000000000107E-3</c:v>
                  </c:pt>
                  <c:pt idx="98">
                    <c:v>6.8979999999999883E-3</c:v>
                  </c:pt>
                  <c:pt idx="99">
                    <c:v>4.958500000000008E-3</c:v>
                  </c:pt>
                  <c:pt idx="100">
                    <c:v>4.9955000000000103E-3</c:v>
                  </c:pt>
                  <c:pt idx="101">
                    <c:v>5.5575000000000069E-3</c:v>
                  </c:pt>
                  <c:pt idx="102">
                    <c:v>6.3465000000000145E-3</c:v>
                  </c:pt>
                  <c:pt idx="103">
                    <c:v>7.2545000000000014E-3</c:v>
                  </c:pt>
                  <c:pt idx="104">
                    <c:v>8.2319999999999893E-3</c:v>
                  </c:pt>
                  <c:pt idx="105">
                    <c:v>9.2515000000000097E-3</c:v>
                  </c:pt>
                  <c:pt idx="106">
                    <c:v>9.1350000000000263E-4</c:v>
                  </c:pt>
                  <c:pt idx="107">
                    <c:v>9.4600000000000261E-4</c:v>
                  </c:pt>
                  <c:pt idx="108">
                    <c:v>1.1525000000000014E-3</c:v>
                  </c:pt>
                  <c:pt idx="109">
                    <c:v>1.4150000000000013E-3</c:v>
                  </c:pt>
                  <c:pt idx="110">
                    <c:v>1.7035000000000021E-3</c:v>
                  </c:pt>
                  <c:pt idx="111">
                    <c:v>2.0055000000000012E-3</c:v>
                  </c:pt>
                  <c:pt idx="112">
                    <c:v>2.3159999999999986E-3</c:v>
                  </c:pt>
                  <c:pt idx="113">
                    <c:v>2.6310000000000014E-3</c:v>
                  </c:pt>
                  <c:pt idx="114">
                    <c:v>2.8964999999999998E-3</c:v>
                  </c:pt>
                  <c:pt idx="115">
                    <c:v>2.3020000000000041E-3</c:v>
                  </c:pt>
                  <c:pt idx="116">
                    <c:v>2.4694999999999995E-3</c:v>
                  </c:pt>
                  <c:pt idx="117">
                    <c:v>2.8460000000000013E-3</c:v>
                  </c:pt>
                  <c:pt idx="118">
                    <c:v>3.314499999999998E-3</c:v>
                  </c:pt>
                  <c:pt idx="119">
                    <c:v>3.8320000000000021E-3</c:v>
                  </c:pt>
                  <c:pt idx="120">
                    <c:v>4.3779999999999999E-3</c:v>
                  </c:pt>
                  <c:pt idx="121">
                    <c:v>4.9410000000000157E-3</c:v>
                  </c:pt>
                  <c:pt idx="122">
                    <c:v>8.6350000000000066E-4</c:v>
                  </c:pt>
                  <c:pt idx="123">
                    <c:v>8.7250000000000066E-4</c:v>
                  </c:pt>
                  <c:pt idx="124">
                    <c:v>1.0450000000000021E-3</c:v>
                  </c:pt>
                  <c:pt idx="125">
                    <c:v>1.2705000000000021E-3</c:v>
                  </c:pt>
                  <c:pt idx="126">
                    <c:v>1.5214999999999979E-3</c:v>
                  </c:pt>
                  <c:pt idx="127">
                    <c:v>1.7854999999999989E-3</c:v>
                  </c:pt>
                  <c:pt idx="128">
                    <c:v>2.0580000000000012E-3</c:v>
                  </c:pt>
                  <c:pt idx="129">
                    <c:v>2.3350000000000003E-3</c:v>
                  </c:pt>
                  <c:pt idx="130">
                    <c:v>7.9800000000000237E-4</c:v>
                  </c:pt>
                  <c:pt idx="131">
                    <c:v>8.7250000000000066E-4</c:v>
                  </c:pt>
                  <c:pt idx="132">
                    <c:v>1.0710000000000021E-3</c:v>
                  </c:pt>
                  <c:pt idx="133">
                    <c:v>1.3135000000000026E-3</c:v>
                  </c:pt>
                  <c:pt idx="134">
                    <c:v>1.5785000000000024E-3</c:v>
                  </c:pt>
                  <c:pt idx="135">
                    <c:v>1.8554999999999995E-3</c:v>
                  </c:pt>
                  <c:pt idx="136">
                    <c:v>2.1399999999999995E-3</c:v>
                  </c:pt>
                  <c:pt idx="137">
                    <c:v>2.4294999999999976E-3</c:v>
                  </c:pt>
                  <c:pt idx="138">
                    <c:v>1.846500000000005E-3</c:v>
                  </c:pt>
                  <c:pt idx="139">
                    <c:v>1.5805000000000044E-3</c:v>
                  </c:pt>
                  <c:pt idx="140">
                    <c:v>1.7469999999999986E-3</c:v>
                  </c:pt>
                  <c:pt idx="141">
                    <c:v>2.0345000000000016E-3</c:v>
                  </c:pt>
                  <c:pt idx="142">
                    <c:v>2.3785000000000052E-3</c:v>
                  </c:pt>
                  <c:pt idx="143">
                    <c:v>2.7535000000000051E-3</c:v>
                  </c:pt>
                  <c:pt idx="144">
                    <c:v>3.1475000000000066E-3</c:v>
                  </c:pt>
                  <c:pt idx="145">
                    <c:v>3.5525000000000049E-3</c:v>
                  </c:pt>
                  <c:pt idx="146">
                    <c:v>6.8105000000000014E-3</c:v>
                  </c:pt>
                  <c:pt idx="147">
                    <c:v>4.6425000000000008E-3</c:v>
                  </c:pt>
                  <c:pt idx="148">
                    <c:v>4.4480000000000127E-3</c:v>
                  </c:pt>
                  <c:pt idx="149">
                    <c:v>4.7635000000000004E-3</c:v>
                  </c:pt>
                  <c:pt idx="150">
                    <c:v>5.2974999999999984E-3</c:v>
                  </c:pt>
                  <c:pt idx="151">
                    <c:v>5.9485000000000189E-3</c:v>
                  </c:pt>
                  <c:pt idx="152">
                    <c:v>6.6699999999999954E-3</c:v>
                  </c:pt>
                  <c:pt idx="153">
                    <c:v>7.4365000000000177E-3</c:v>
                  </c:pt>
                  <c:pt idx="154">
                    <c:v>5.4649999999999924E-4</c:v>
                  </c:pt>
                  <c:pt idx="155">
                    <c:v>5.5450000000000139E-4</c:v>
                  </c:pt>
                  <c:pt idx="156">
                    <c:v>6.5750000000000248E-4</c:v>
                  </c:pt>
                  <c:pt idx="157">
                    <c:v>7.9250000000000338E-4</c:v>
                  </c:pt>
                  <c:pt idx="158">
                    <c:v>9.4250000000000345E-4</c:v>
                  </c:pt>
                  <c:pt idx="159">
                    <c:v>1.1024999999999993E-3</c:v>
                  </c:pt>
                  <c:pt idx="160">
                    <c:v>1.2675000000000021E-3</c:v>
                  </c:pt>
                  <c:pt idx="161">
                    <c:v>1.4359999999999998E-3</c:v>
                  </c:pt>
                  <c:pt idx="162">
                    <c:v>1.2940000000000022E-3</c:v>
                  </c:pt>
                  <c:pt idx="163">
                    <c:v>1.0600000000000021E-3</c:v>
                  </c:pt>
                  <c:pt idx="164">
                    <c:v>1.1405000000000033E-3</c:v>
                  </c:pt>
                  <c:pt idx="165">
                    <c:v>1.3080000000000034E-3</c:v>
                  </c:pt>
                  <c:pt idx="166">
                    <c:v>1.5154999999999995E-3</c:v>
                  </c:pt>
                  <c:pt idx="167">
                    <c:v>1.7445000000000062E-3</c:v>
                  </c:pt>
                  <c:pt idx="168">
                    <c:v>1.987500000000004E-3</c:v>
                  </c:pt>
                  <c:pt idx="169">
                    <c:v>2.2385000000000052E-3</c:v>
                  </c:pt>
                  <c:pt idx="170">
                    <c:v>4.7900000000000134E-4</c:v>
                  </c:pt>
                  <c:pt idx="171">
                    <c:v>4.6699999999999964E-4</c:v>
                  </c:pt>
                  <c:pt idx="172">
                    <c:v>5.4150000000000151E-4</c:v>
                  </c:pt>
                  <c:pt idx="173">
                    <c:v>6.440000000000021E-4</c:v>
                  </c:pt>
                  <c:pt idx="174">
                    <c:v>7.6100000000000072E-4</c:v>
                  </c:pt>
                  <c:pt idx="175">
                    <c:v>8.8600000000000419E-4</c:v>
                  </c:pt>
                  <c:pt idx="176">
                    <c:v>1.0159999999999978E-3</c:v>
                  </c:pt>
                  <c:pt idx="177">
                    <c:v>1.1490000000000033E-3</c:v>
                  </c:pt>
                  <c:pt idx="178">
                    <c:v>1.4249999999999992E-3</c:v>
                  </c:pt>
                  <c:pt idx="179">
                    <c:v>1.5239999999999976E-3</c:v>
                  </c:pt>
                  <c:pt idx="180">
                    <c:v>6.6824999999999983E-3</c:v>
                  </c:pt>
                  <c:pt idx="181">
                    <c:v>4.9905000000000062E-3</c:v>
                  </c:pt>
                  <c:pt idx="182">
                    <c:v>1.0435000000000021E-3</c:v>
                  </c:pt>
                  <c:pt idx="183">
                    <c:v>1.0460000000000027E-3</c:v>
                  </c:pt>
                  <c:pt idx="184">
                    <c:v>3.85835E-2</c:v>
                  </c:pt>
                  <c:pt idx="185">
                    <c:v>0</c:v>
                  </c:pt>
                </c:numCache>
              </c:numRef>
            </c:minus>
            <c:spPr>
              <a:noFill/>
              <a:ln w="19050" cap="flat" cmpd="sng" algn="ctr">
                <a:solidFill>
                  <a:schemeClr val="tx1">
                    <a:lumMod val="65000"/>
                    <a:lumOff val="35000"/>
                  </a:schemeClr>
                </a:solidFill>
                <a:round/>
              </a:ln>
              <a:effectLst/>
            </c:spPr>
          </c:errBars>
          <c:xVal>
            <c:numRef>
              <c:f>'Teoria 1'!$N$2:$N$187</c:f>
              <c:numCache>
                <c:formatCode>General</c:formatCode>
                <c:ptCount val="186"/>
                <c:pt idx="0">
                  <c:v>0.18215801999999998</c:v>
                </c:pt>
                <c:pt idx="1">
                  <c:v>0.15000000000000024</c:v>
                </c:pt>
                <c:pt idx="2">
                  <c:v>0.16</c:v>
                </c:pt>
                <c:pt idx="3">
                  <c:v>0.2</c:v>
                </c:pt>
                <c:pt idx="4">
                  <c:v>0.17</c:v>
                </c:pt>
                <c:pt idx="5">
                  <c:v>0.28986472500000093</c:v>
                </c:pt>
                <c:pt idx="6">
                  <c:v>0.23327050500000002</c:v>
                </c:pt>
                <c:pt idx="7">
                  <c:v>0.25656003000000005</c:v>
                </c:pt>
                <c:pt idx="8">
                  <c:v>0.30167665500000074</c:v>
                </c:pt>
                <c:pt idx="9">
                  <c:v>0.35609467500000092</c:v>
                </c:pt>
                <c:pt idx="10">
                  <c:v>0.53760416999999949</c:v>
                </c:pt>
                <c:pt idx="11">
                  <c:v>0.38275591500000061</c:v>
                </c:pt>
                <c:pt idx="12">
                  <c:v>0.38586072000000105</c:v>
                </c:pt>
                <c:pt idx="13">
                  <c:v>0.43114707000000002</c:v>
                </c:pt>
                <c:pt idx="14">
                  <c:v>0.49446844500000087</c:v>
                </c:pt>
                <c:pt idx="15">
                  <c:v>1.638370305</c:v>
                </c:pt>
                <c:pt idx="16">
                  <c:v>1.0312449149999998</c:v>
                </c:pt>
                <c:pt idx="17">
                  <c:v>0.93052079999999959</c:v>
                </c:pt>
                <c:pt idx="18">
                  <c:v>0.9617497350000016</c:v>
                </c:pt>
                <c:pt idx="19">
                  <c:v>1.0488623700000002</c:v>
                </c:pt>
                <c:pt idx="20">
                  <c:v>6.2562495000000148E-2</c:v>
                </c:pt>
                <c:pt idx="21">
                  <c:v>6.0895005000000002E-2</c:v>
                </c:pt>
                <c:pt idx="22">
                  <c:v>7.3737839999999999E-2</c:v>
                </c:pt>
                <c:pt idx="23">
                  <c:v>9.0781485000000023E-2</c:v>
                </c:pt>
                <c:pt idx="24">
                  <c:v>0.10962979500000014</c:v>
                </c:pt>
                <c:pt idx="25">
                  <c:v>0.18550663500000031</c:v>
                </c:pt>
                <c:pt idx="26">
                  <c:v>0.14331206999999999</c:v>
                </c:pt>
                <c:pt idx="27">
                  <c:v>0.15291013500000059</c:v>
                </c:pt>
                <c:pt idx="28">
                  <c:v>0.17654934000000058</c:v>
                </c:pt>
                <c:pt idx="29">
                  <c:v>0.20623354500000021</c:v>
                </c:pt>
                <c:pt idx="30">
                  <c:v>0.36329985000000004</c:v>
                </c:pt>
                <c:pt idx="31">
                  <c:v>0.25245129000000005</c:v>
                </c:pt>
                <c:pt idx="32">
                  <c:v>0.24905307000000004</c:v>
                </c:pt>
                <c:pt idx="33">
                  <c:v>0.27414679500000061</c:v>
                </c:pt>
                <c:pt idx="34">
                  <c:v>0.31143793500000055</c:v>
                </c:pt>
                <c:pt idx="35">
                  <c:v>5.4107864999999998E-2</c:v>
                </c:pt>
                <c:pt idx="36">
                  <c:v>5.0654310000000001E-2</c:v>
                </c:pt>
                <c:pt idx="37">
                  <c:v>5.9807370000000117E-2</c:v>
                </c:pt>
                <c:pt idx="38">
                  <c:v>7.2614865000000001E-2</c:v>
                </c:pt>
                <c:pt idx="39">
                  <c:v>8.7036840000000212E-2</c:v>
                </c:pt>
                <c:pt idx="40">
                  <c:v>0.15717139500000021</c:v>
                </c:pt>
                <c:pt idx="41">
                  <c:v>0.11862196500000002</c:v>
                </c:pt>
                <c:pt idx="42">
                  <c:v>0.12410571000000022</c:v>
                </c:pt>
                <c:pt idx="43">
                  <c:v>0.14143579500000031</c:v>
                </c:pt>
                <c:pt idx="44">
                  <c:v>0.1638980850000003</c:v>
                </c:pt>
                <c:pt idx="45">
                  <c:v>5.07766050000001E-2</c:v>
                </c:pt>
                <c:pt idx="46">
                  <c:v>4.6513020000000023E-2</c:v>
                </c:pt>
                <c:pt idx="47">
                  <c:v>5.4027885000000012E-2</c:v>
                </c:pt>
                <c:pt idx="48">
                  <c:v>6.4940970000000001E-2</c:v>
                </c:pt>
                <c:pt idx="49">
                  <c:v>7.7385300000000004E-2</c:v>
                </c:pt>
                <c:pt idx="50">
                  <c:v>6.3155000000000003E-2</c:v>
                </c:pt>
                <c:pt idx="51">
                  <c:v>6.2000700000000034E-2</c:v>
                </c:pt>
                <c:pt idx="52">
                  <c:v>7.9771650000000124E-2</c:v>
                </c:pt>
                <c:pt idx="53">
                  <c:v>0.10060769999999998</c:v>
                </c:pt>
                <c:pt idx="54">
                  <c:v>0.1228114</c:v>
                </c:pt>
                <c:pt idx="55">
                  <c:v>0.14569509999999999</c:v>
                </c:pt>
                <c:pt idx="56">
                  <c:v>0.16894685000000034</c:v>
                </c:pt>
                <c:pt idx="57">
                  <c:v>0.19240854999999998</c:v>
                </c:pt>
                <c:pt idx="58">
                  <c:v>0.1094972700000002</c:v>
                </c:pt>
                <c:pt idx="59">
                  <c:v>9.3857460000000364E-2</c:v>
                </c:pt>
                <c:pt idx="60">
                  <c:v>0.10612602000000027</c:v>
                </c:pt>
                <c:pt idx="61">
                  <c:v>0.12616984500000003</c:v>
                </c:pt>
                <c:pt idx="62">
                  <c:v>0.14961607500000004</c:v>
                </c:pt>
                <c:pt idx="63">
                  <c:v>0.17481210000000028</c:v>
                </c:pt>
                <c:pt idx="64">
                  <c:v>0.20098741500000034</c:v>
                </c:pt>
                <c:pt idx="65">
                  <c:v>0.22774211999999999</c:v>
                </c:pt>
                <c:pt idx="66">
                  <c:v>0.21202744500000031</c:v>
                </c:pt>
                <c:pt idx="67">
                  <c:v>0.15678591000000031</c:v>
                </c:pt>
                <c:pt idx="68">
                  <c:v>0.16165585499999988</c:v>
                </c:pt>
                <c:pt idx="69">
                  <c:v>0.18259341000000037</c:v>
                </c:pt>
                <c:pt idx="70">
                  <c:v>0.21047667</c:v>
                </c:pt>
                <c:pt idx="71">
                  <c:v>0.2419878600000003</c:v>
                </c:pt>
                <c:pt idx="72">
                  <c:v>0.27557946000000055</c:v>
                </c:pt>
                <c:pt idx="73">
                  <c:v>0.31043446500000105</c:v>
                </c:pt>
                <c:pt idx="74">
                  <c:v>0.67284895500000208</c:v>
                </c:pt>
                <c:pt idx="75">
                  <c:v>0.43083784500000061</c:v>
                </c:pt>
                <c:pt idx="76">
                  <c:v>0.39436882500000148</c:v>
                </c:pt>
                <c:pt idx="77">
                  <c:v>0.41128459500000092</c:v>
                </c:pt>
                <c:pt idx="78">
                  <c:v>0.45082494000000067</c:v>
                </c:pt>
                <c:pt idx="79">
                  <c:v>0.50227021499999991</c:v>
                </c:pt>
                <c:pt idx="80">
                  <c:v>0.56071373999999996</c:v>
                </c:pt>
                <c:pt idx="81">
                  <c:v>0.62354314500000008</c:v>
                </c:pt>
                <c:pt idx="82">
                  <c:v>2.1822915000000054E-2</c:v>
                </c:pt>
                <c:pt idx="83">
                  <c:v>2.363502000000001E-2</c:v>
                </c:pt>
                <c:pt idx="84">
                  <c:v>2.952796500000001E-2</c:v>
                </c:pt>
                <c:pt idx="85">
                  <c:v>3.673686000000001E-2</c:v>
                </c:pt>
                <c:pt idx="86">
                  <c:v>4.4545605000000002E-2</c:v>
                </c:pt>
                <c:pt idx="87">
                  <c:v>5.266125E-2</c:v>
                </c:pt>
                <c:pt idx="88">
                  <c:v>6.0946154999999995E-2</c:v>
                </c:pt>
                <c:pt idx="89">
                  <c:v>6.9329640000000012E-2</c:v>
                </c:pt>
                <c:pt idx="90">
                  <c:v>7.1046885000000004E-2</c:v>
                </c:pt>
                <c:pt idx="91">
                  <c:v>5.8017120000000033E-2</c:v>
                </c:pt>
                <c:pt idx="92">
                  <c:v>6.3544575000000006E-2</c:v>
                </c:pt>
                <c:pt idx="93">
                  <c:v>7.4186565000000024E-2</c:v>
                </c:pt>
                <c:pt idx="94">
                  <c:v>8.7081015000000012E-2</c:v>
                </c:pt>
                <c:pt idx="95">
                  <c:v>0.10115470500000009</c:v>
                </c:pt>
                <c:pt idx="96">
                  <c:v>0.11589938999999998</c:v>
                </c:pt>
                <c:pt idx="97">
                  <c:v>0.13104769499999999</c:v>
                </c:pt>
                <c:pt idx="98">
                  <c:v>0.14441040000000052</c:v>
                </c:pt>
                <c:pt idx="99">
                  <c:v>0.10380613500000002</c:v>
                </c:pt>
                <c:pt idx="100">
                  <c:v>0.10459012500000017</c:v>
                </c:pt>
                <c:pt idx="101">
                  <c:v>0.11635462500000002</c:v>
                </c:pt>
                <c:pt idx="102">
                  <c:v>0.132864915</c:v>
                </c:pt>
                <c:pt idx="103">
                  <c:v>0.15187504500000001</c:v>
                </c:pt>
                <c:pt idx="104">
                  <c:v>0.17233365</c:v>
                </c:pt>
                <c:pt idx="105">
                  <c:v>0.19368226500000002</c:v>
                </c:pt>
                <c:pt idx="106">
                  <c:v>1.9128705000000034E-2</c:v>
                </c:pt>
                <c:pt idx="107">
                  <c:v>1.9809930000000003E-2</c:v>
                </c:pt>
                <c:pt idx="108">
                  <c:v>2.4127454999999944E-2</c:v>
                </c:pt>
                <c:pt idx="109">
                  <c:v>2.9619570000000012E-2</c:v>
                </c:pt>
                <c:pt idx="110">
                  <c:v>3.5661315000000089E-2</c:v>
                </c:pt>
                <c:pt idx="111">
                  <c:v>4.1994615000000013E-2</c:v>
                </c:pt>
                <c:pt idx="112">
                  <c:v>4.8492060000000108E-2</c:v>
                </c:pt>
                <c:pt idx="113">
                  <c:v>5.5087620000000136E-2</c:v>
                </c:pt>
                <c:pt idx="114">
                  <c:v>6.0647625000000011E-2</c:v>
                </c:pt>
                <c:pt idx="115">
                  <c:v>4.8196320000000098E-2</c:v>
                </c:pt>
                <c:pt idx="116">
                  <c:v>5.1708465000000002E-2</c:v>
                </c:pt>
                <c:pt idx="117">
                  <c:v>5.9584170000000013E-2</c:v>
                </c:pt>
                <c:pt idx="118">
                  <c:v>6.9393345000000023E-2</c:v>
                </c:pt>
                <c:pt idx="119">
                  <c:v>8.0227380000000043E-2</c:v>
                </c:pt>
                <c:pt idx="120">
                  <c:v>9.1655220000000218E-2</c:v>
                </c:pt>
                <c:pt idx="121">
                  <c:v>0.10344483</c:v>
                </c:pt>
                <c:pt idx="122">
                  <c:v>1.8076874999999999E-2</c:v>
                </c:pt>
                <c:pt idx="123">
                  <c:v>1.8264734999999997E-2</c:v>
                </c:pt>
                <c:pt idx="124">
                  <c:v>2.1880110000000057E-2</c:v>
                </c:pt>
                <c:pt idx="125">
                  <c:v>2.660032500000005E-2</c:v>
                </c:pt>
                <c:pt idx="126">
                  <c:v>3.1848315000000092E-2</c:v>
                </c:pt>
                <c:pt idx="127">
                  <c:v>3.7383675000000068E-2</c:v>
                </c:pt>
                <c:pt idx="128">
                  <c:v>4.3085039999999998E-2</c:v>
                </c:pt>
                <c:pt idx="129">
                  <c:v>4.8886380000000014E-2</c:v>
                </c:pt>
                <c:pt idx="130">
                  <c:v>1.7740680000000005E-2</c:v>
                </c:pt>
                <c:pt idx="131">
                  <c:v>1.9398405000000021E-2</c:v>
                </c:pt>
                <c:pt idx="132">
                  <c:v>2.3817300000000052E-2</c:v>
                </c:pt>
                <c:pt idx="133">
                  <c:v>2.9210835000000001E-2</c:v>
                </c:pt>
                <c:pt idx="134">
                  <c:v>3.5097734999999998E-2</c:v>
                </c:pt>
                <c:pt idx="135">
                  <c:v>4.1260844999999956E-2</c:v>
                </c:pt>
                <c:pt idx="136">
                  <c:v>4.7589029999999997E-2</c:v>
                </c:pt>
                <c:pt idx="137">
                  <c:v>5.4017655000000123E-2</c:v>
                </c:pt>
                <c:pt idx="138">
                  <c:v>4.1059034999999987E-2</c:v>
                </c:pt>
                <c:pt idx="139">
                  <c:v>3.5145165000000006E-2</c:v>
                </c:pt>
                <c:pt idx="140">
                  <c:v>3.8838660000000004E-2</c:v>
                </c:pt>
                <c:pt idx="141">
                  <c:v>4.5238454999999997E-2</c:v>
                </c:pt>
                <c:pt idx="142">
                  <c:v>5.2889565000000006E-2</c:v>
                </c:pt>
                <c:pt idx="143">
                  <c:v>6.1230735000000001E-2</c:v>
                </c:pt>
                <c:pt idx="144">
                  <c:v>6.9983895000000004E-2</c:v>
                </c:pt>
                <c:pt idx="145">
                  <c:v>7.8994665000000019E-2</c:v>
                </c:pt>
                <c:pt idx="146">
                  <c:v>0.15145189500000034</c:v>
                </c:pt>
                <c:pt idx="147">
                  <c:v>0.10323046500000002</c:v>
                </c:pt>
                <c:pt idx="148">
                  <c:v>9.8911080000000026E-2</c:v>
                </c:pt>
                <c:pt idx="149">
                  <c:v>0.10592281500000002</c:v>
                </c:pt>
                <c:pt idx="150">
                  <c:v>0.11779519500000016</c:v>
                </c:pt>
                <c:pt idx="151">
                  <c:v>0.132276225</c:v>
                </c:pt>
                <c:pt idx="152">
                  <c:v>0.14832198000000021</c:v>
                </c:pt>
                <c:pt idx="153">
                  <c:v>0.16536655500000003</c:v>
                </c:pt>
                <c:pt idx="154">
                  <c:v>1.2146265E-2</c:v>
                </c:pt>
                <c:pt idx="155">
                  <c:v>1.2326685E-2</c:v>
                </c:pt>
                <c:pt idx="156">
                  <c:v>1.4618204999999976E-2</c:v>
                </c:pt>
                <c:pt idx="157">
                  <c:v>1.7615595000000001E-2</c:v>
                </c:pt>
                <c:pt idx="158">
                  <c:v>2.0966385000000004E-2</c:v>
                </c:pt>
                <c:pt idx="159">
                  <c:v>2.4517125000000001E-2</c:v>
                </c:pt>
                <c:pt idx="160">
                  <c:v>2.8187835000000001E-2</c:v>
                </c:pt>
                <c:pt idx="161">
                  <c:v>3.1932479999999999E-2</c:v>
                </c:pt>
                <c:pt idx="162">
                  <c:v>2.8775130000000006E-2</c:v>
                </c:pt>
                <c:pt idx="163">
                  <c:v>2.3575499999999989E-2</c:v>
                </c:pt>
                <c:pt idx="164">
                  <c:v>2.5363424999999967E-2</c:v>
                </c:pt>
                <c:pt idx="165">
                  <c:v>2.908668E-2</c:v>
                </c:pt>
                <c:pt idx="166">
                  <c:v>3.3698085000000003E-2</c:v>
                </c:pt>
                <c:pt idx="167">
                  <c:v>3.8799134999999998E-2</c:v>
                </c:pt>
                <c:pt idx="168">
                  <c:v>4.4194995000000091E-2</c:v>
                </c:pt>
                <c:pt idx="169">
                  <c:v>4.9777785000000033E-2</c:v>
                </c:pt>
                <c:pt idx="170">
                  <c:v>1.0655939999999996E-2</c:v>
                </c:pt>
                <c:pt idx="171">
                  <c:v>1.038624E-2</c:v>
                </c:pt>
                <c:pt idx="172">
                  <c:v>1.2039314999999974E-2</c:v>
                </c:pt>
                <c:pt idx="173">
                  <c:v>1.4322929999999999E-2</c:v>
                </c:pt>
                <c:pt idx="174">
                  <c:v>1.6923210000000001E-2</c:v>
                </c:pt>
                <c:pt idx="175">
                  <c:v>1.970298000000004E-2</c:v>
                </c:pt>
                <c:pt idx="176">
                  <c:v>2.2593419999999999E-2</c:v>
                </c:pt>
                <c:pt idx="177">
                  <c:v>2.5552679999999998E-2</c:v>
                </c:pt>
                <c:pt idx="178">
                  <c:v>7.6401619165367876E-2</c:v>
                </c:pt>
                <c:pt idx="179">
                  <c:v>7.4152194817035472E-2</c:v>
                </c:pt>
                <c:pt idx="180">
                  <c:v>0.32245839177601626</c:v>
                </c:pt>
                <c:pt idx="181">
                  <c:v>0.18451351803188271</c:v>
                </c:pt>
                <c:pt idx="182">
                  <c:v>5.9921828599065065E-2</c:v>
                </c:pt>
                <c:pt idx="183">
                  <c:v>4.7985893727292159E-2</c:v>
                </c:pt>
                <c:pt idx="184">
                  <c:v>0.12889990170822241</c:v>
                </c:pt>
                <c:pt idx="185">
                  <c:v>0</c:v>
                </c:pt>
              </c:numCache>
            </c:numRef>
          </c:xVal>
          <c:yVal>
            <c:numRef>
              <c:f>'Teoria 1'!$E$2:$E$187</c:f>
              <c:numCache>
                <c:formatCode>General</c:formatCode>
                <c:ptCount val="186"/>
                <c:pt idx="0">
                  <c:v>0.16947238258603137</c:v>
                </c:pt>
                <c:pt idx="1">
                  <c:v>0.15035191916815668</c:v>
                </c:pt>
                <c:pt idx="2">
                  <c:v>0.16656544922111441</c:v>
                </c:pt>
                <c:pt idx="3">
                  <c:v>0.20503829607466628</c:v>
                </c:pt>
                <c:pt idx="4">
                  <c:v>0.25363526284039695</c:v>
                </c:pt>
                <c:pt idx="5">
                  <c:v>0.30677052016535572</c:v>
                </c:pt>
                <c:pt idx="6">
                  <c:v>0.2175797806332859</c:v>
                </c:pt>
                <c:pt idx="7">
                  <c:v>0.26</c:v>
                </c:pt>
                <c:pt idx="8">
                  <c:v>0.30444085380215014</c:v>
                </c:pt>
                <c:pt idx="9">
                  <c:v>0.34539944263300226</c:v>
                </c:pt>
                <c:pt idx="10">
                  <c:v>0.72676416523244258</c:v>
                </c:pt>
                <c:pt idx="11">
                  <c:v>0.3782484509088973</c:v>
                </c:pt>
                <c:pt idx="12">
                  <c:v>0.39032805325485515</c:v>
                </c:pt>
                <c:pt idx="13">
                  <c:v>0.37430288395201367</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0.15889348580391263</c:v>
                </c:pt>
                <c:pt idx="25">
                  <c:v>0.24538838691883999</c:v>
                </c:pt>
                <c:pt idx="26">
                  <c:v>0.17485885472505702</c:v>
                </c:pt>
                <c:pt idx="27">
                  <c:v>0.20958358013861922</c:v>
                </c:pt>
                <c:pt idx="28">
                  <c:v>0.24993169957289213</c:v>
                </c:pt>
                <c:pt idx="29">
                  <c:v>0.22572683704910571</c:v>
                </c:pt>
                <c:pt idx="30">
                  <c:v>0.62641729538219304</c:v>
                </c:pt>
                <c:pt idx="31">
                  <c:v>0.29143337448676943</c:v>
                </c:pt>
                <c:pt idx="32">
                  <c:v>0.30079727381647142</c:v>
                </c:pt>
                <c:pt idx="33">
                  <c:v>0.29817543781251532</c:v>
                </c:pt>
                <c:pt idx="34">
                  <c:v>0.28199161044618409</c:v>
                </c:pt>
                <c:pt idx="35">
                  <c:v>0.1226589247191896</c:v>
                </c:pt>
                <c:pt idx="36">
                  <c:v>7.4156790337581505E-2</c:v>
                </c:pt>
                <c:pt idx="37">
                  <c:v>0.12173337160101604</c:v>
                </c:pt>
                <c:pt idx="38">
                  <c:v>0.11487125779954803</c:v>
                </c:pt>
                <c:pt idx="39">
                  <c:v>0.14315333793523971</c:v>
                </c:pt>
                <c:pt idx="40">
                  <c:v>0.15700000000000031</c:v>
                </c:pt>
                <c:pt idx="41">
                  <c:v>0.18496427452696379</c:v>
                </c:pt>
                <c:pt idx="42">
                  <c:v>0.16693187599135334</c:v>
                </c:pt>
                <c:pt idx="43">
                  <c:v>0.16367364793263717</c:v>
                </c:pt>
                <c:pt idx="44">
                  <c:v>0.18579584338038752</c:v>
                </c:pt>
                <c:pt idx="45">
                  <c:v>0.10148802048028764</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9.8368321522797161E-2</c:v>
                </c:pt>
                <c:pt idx="54">
                  <c:v>0.12825899331170201</c:v>
                </c:pt>
                <c:pt idx="55">
                  <c:v>0.15010267841631755</c:v>
                </c:pt>
                <c:pt idx="56">
                  <c:v>0.18223054802967775</c:v>
                </c:pt>
                <c:pt idx="57">
                  <c:v>0.20421238946097864</c:v>
                </c:pt>
                <c:pt idx="58">
                  <c:v>0.15000000000000024</c:v>
                </c:pt>
                <c:pt idx="59">
                  <c:v>0.13698561105576001</c:v>
                </c:pt>
                <c:pt idx="60">
                  <c:v>0.12600601794750763</c:v>
                </c:pt>
                <c:pt idx="61">
                  <c:v>0.15283535384142413</c:v>
                </c:pt>
                <c:pt idx="62">
                  <c:v>0.19663065169040742</c:v>
                </c:pt>
                <c:pt idx="63">
                  <c:v>0.21758036019932508</c:v>
                </c:pt>
                <c:pt idx="65">
                  <c:v>0.29932249889328488</c:v>
                </c:pt>
                <c:pt idx="66">
                  <c:v>0.35413768652839334</c:v>
                </c:pt>
                <c:pt idx="67">
                  <c:v>0.22581476553723198</c:v>
                </c:pt>
                <c:pt idx="68">
                  <c:v>0.17466416131174189</c:v>
                </c:pt>
                <c:pt idx="69">
                  <c:v>0.27907100584308681</c:v>
                </c:pt>
                <c:pt idx="70">
                  <c:v>0.25585317213780689</c:v>
                </c:pt>
                <c:pt idx="71">
                  <c:v>0.30561733764937232</c:v>
                </c:pt>
                <c:pt idx="72">
                  <c:v>0.34709073563184856</c:v>
                </c:pt>
                <c:pt idx="73">
                  <c:v>0.40233758433618039</c:v>
                </c:pt>
                <c:pt idx="74">
                  <c:v>0.56750512645258933</c:v>
                </c:pt>
                <c:pt idx="75">
                  <c:v>0.37070906351431232</c:v>
                </c:pt>
                <c:pt idx="76">
                  <c:v>0.28249840511859531</c:v>
                </c:pt>
                <c:pt idx="77">
                  <c:v>0.18777728691244436</c:v>
                </c:pt>
                <c:pt idx="78">
                  <c:v>0.44668788879009608</c:v>
                </c:pt>
                <c:pt idx="79">
                  <c:v>0.51557005776175158</c:v>
                </c:pt>
                <c:pt idx="80">
                  <c:v>0.45099989206207347</c:v>
                </c:pt>
                <c:pt idx="81">
                  <c:v>0.594170630258823</c:v>
                </c:pt>
                <c:pt idx="82">
                  <c:v>4.8871598273020796E-2</c:v>
                </c:pt>
                <c:pt idx="83">
                  <c:v>4.4246245591145948E-2</c:v>
                </c:pt>
                <c:pt idx="84">
                  <c:v>5.4087606946229008E-2</c:v>
                </c:pt>
                <c:pt idx="85">
                  <c:v>7.0464527187310513E-2</c:v>
                </c:pt>
                <c:pt idx="86">
                  <c:v>7.8113712659719961E-2</c:v>
                </c:pt>
                <c:pt idx="87">
                  <c:v>9.8745776799460269E-2</c:v>
                </c:pt>
                <c:pt idx="88">
                  <c:v>0.11730281631424185</c:v>
                </c:pt>
                <c:pt idx="89">
                  <c:v>0.12837178748819061</c:v>
                </c:pt>
                <c:pt idx="90">
                  <c:v>0.1358599697129419</c:v>
                </c:pt>
                <c:pt idx="91">
                  <c:v>9.4790471835207224E-2</c:v>
                </c:pt>
                <c:pt idx="92">
                  <c:v>8.6263530350336334E-2</c:v>
                </c:pt>
                <c:pt idx="93">
                  <c:v>0.10821205033171558</c:v>
                </c:pt>
                <c:pt idx="94">
                  <c:v>0.11365129885941315</c:v>
                </c:pt>
                <c:pt idx="95">
                  <c:v>0.13953557535219041</c:v>
                </c:pt>
                <c:pt idx="96">
                  <c:v>0.1619645555681555</c:v>
                </c:pt>
                <c:pt idx="97">
                  <c:v>0.18704244104504686</c:v>
                </c:pt>
                <c:pt idx="98">
                  <c:v>0.27978203489937931</c:v>
                </c:pt>
                <c:pt idx="99">
                  <c:v>0.17991491838453771</c:v>
                </c:pt>
                <c:pt idx="100">
                  <c:v>0.11986133666551006</c:v>
                </c:pt>
                <c:pt idx="101">
                  <c:v>0.14215833183482063</c:v>
                </c:pt>
                <c:pt idx="102">
                  <c:v>0.11143580532196497</c:v>
                </c:pt>
                <c:pt idx="103">
                  <c:v>0.22865172000750267</c:v>
                </c:pt>
                <c:pt idx="104">
                  <c:v>0.24466827560027271</c:v>
                </c:pt>
                <c:pt idx="105">
                  <c:v>0.25390127079290381</c:v>
                </c:pt>
                <c:pt idx="106">
                  <c:v>4.4634409619043532E-2</c:v>
                </c:pt>
                <c:pt idx="107">
                  <c:v>4.0863095756966533E-2</c:v>
                </c:pt>
                <c:pt idx="108">
                  <c:v>4.7517149420885127E-2</c:v>
                </c:pt>
                <c:pt idx="109">
                  <c:v>6.5359717438187942E-2</c:v>
                </c:pt>
                <c:pt idx="110">
                  <c:v>6.5787714945220954E-2</c:v>
                </c:pt>
                <c:pt idx="111">
                  <c:v>8.5346630653894626E-2</c:v>
                </c:pt>
                <c:pt idx="112">
                  <c:v>9.2467981062699295E-2</c:v>
                </c:pt>
                <c:pt idx="113">
                  <c:v>0.10752338351651503</c:v>
                </c:pt>
                <c:pt idx="114">
                  <c:v>0.11841930841840448</c:v>
                </c:pt>
                <c:pt idx="115">
                  <c:v>8.3473730563464188E-2</c:v>
                </c:pt>
                <c:pt idx="116">
                  <c:v>8.403648324902227E-2</c:v>
                </c:pt>
                <c:pt idx="117">
                  <c:v>8.8488362892943068E-2</c:v>
                </c:pt>
                <c:pt idx="118">
                  <c:v>0.10143906053444354</c:v>
                </c:pt>
                <c:pt idx="119">
                  <c:v>0.11756183840060254</c:v>
                </c:pt>
                <c:pt idx="120">
                  <c:v>0.14066403583675074</c:v>
                </c:pt>
                <c:pt idx="121">
                  <c:v>0.15384788147436296</c:v>
                </c:pt>
                <c:pt idx="122">
                  <c:v>4.1963531649639514E-2</c:v>
                </c:pt>
                <c:pt idx="123">
                  <c:v>3.6569758133559345E-2</c:v>
                </c:pt>
                <c:pt idx="124">
                  <c:v>4.2122127780975419E-2</c:v>
                </c:pt>
                <c:pt idx="125">
                  <c:v>5.1074276054830794E-2</c:v>
                </c:pt>
                <c:pt idx="126">
                  <c:v>6.0295933085493414E-2</c:v>
                </c:pt>
                <c:pt idx="127">
                  <c:v>7.2055766712604372E-2</c:v>
                </c:pt>
                <c:pt idx="130">
                  <c:v>9.1250159027582795E-2</c:v>
                </c:pt>
                <c:pt idx="131">
                  <c:v>5.6363863807933796E-2</c:v>
                </c:pt>
                <c:pt idx="132">
                  <c:v>6.4147978320632862E-2</c:v>
                </c:pt>
                <c:pt idx="133">
                  <c:v>7.1324658911599087E-2</c:v>
                </c:pt>
                <c:pt idx="134">
                  <c:v>8.2074873309804744E-2</c:v>
                </c:pt>
                <c:pt idx="135">
                  <c:v>9.0427596897905513E-2</c:v>
                </c:pt>
                <c:pt idx="136">
                  <c:v>9.7199513887887376E-2</c:v>
                </c:pt>
                <c:pt idx="137">
                  <c:v>0.10422293402165904</c:v>
                </c:pt>
                <c:pt idx="138">
                  <c:v>0.1</c:v>
                </c:pt>
                <c:pt idx="140">
                  <c:v>0.16276525247448217</c:v>
                </c:pt>
                <c:pt idx="141">
                  <c:v>0.14559141974092213</c:v>
                </c:pt>
                <c:pt idx="142">
                  <c:v>0.14115736004976293</c:v>
                </c:pt>
                <c:pt idx="143">
                  <c:v>0.14377891928434758</c:v>
                </c:pt>
                <c:pt idx="144">
                  <c:v>0.15159547668260287</c:v>
                </c:pt>
                <c:pt idx="145">
                  <c:v>0.16740772848868488</c:v>
                </c:pt>
                <c:pt idx="146">
                  <c:v>0.24520376203540986</c:v>
                </c:pt>
                <c:pt idx="147">
                  <c:v>0.24856036313132099</c:v>
                </c:pt>
                <c:pt idx="148">
                  <c:v>0.25166717176890985</c:v>
                </c:pt>
                <c:pt idx="149">
                  <c:v>0.25602265915925287</c:v>
                </c:pt>
                <c:pt idx="150">
                  <c:v>0.31201234420677681</c:v>
                </c:pt>
                <c:pt idx="151">
                  <c:v>0.47999608616365574</c:v>
                </c:pt>
                <c:pt idx="152">
                  <c:v>0.6478087256378956</c:v>
                </c:pt>
                <c:pt idx="153">
                  <c:v>1.0839573959321676</c:v>
                </c:pt>
                <c:pt idx="154">
                  <c:v>7.1694292138767435E-2</c:v>
                </c:pt>
                <c:pt idx="155">
                  <c:v>4.9160967341219081E-2</c:v>
                </c:pt>
                <c:pt idx="156">
                  <c:v>4.5550182742255217E-2</c:v>
                </c:pt>
                <c:pt idx="157">
                  <c:v>4.7210002643939313E-2</c:v>
                </c:pt>
                <c:pt idx="158">
                  <c:v>5.214897078748322E-2</c:v>
                </c:pt>
                <c:pt idx="159">
                  <c:v>5.6370777158475584E-2</c:v>
                </c:pt>
                <c:pt idx="160">
                  <c:v>6.2669397340497854E-2</c:v>
                </c:pt>
                <c:pt idx="161">
                  <c:v>6.7914205489987528E-2</c:v>
                </c:pt>
                <c:pt idx="162">
                  <c:v>0.33142944272900865</c:v>
                </c:pt>
                <c:pt idx="163">
                  <c:v>0.16019531277742363</c:v>
                </c:pt>
                <c:pt idx="164">
                  <c:v>0.11743132170331499</c:v>
                </c:pt>
                <c:pt idx="165">
                  <c:v>0.10348558995511363</c:v>
                </c:pt>
                <c:pt idx="166">
                  <c:v>9.5034058590105067E-2</c:v>
                </c:pt>
                <c:pt idx="167">
                  <c:v>0.10408385161623152</c:v>
                </c:pt>
                <c:pt idx="168">
                  <c:v>0.10594756040600728</c:v>
                </c:pt>
                <c:pt idx="169">
                  <c:v>0.11260411993376283</c:v>
                </c:pt>
                <c:pt idx="170">
                  <c:v>6.4964767693245523E-2</c:v>
                </c:pt>
                <c:pt idx="171">
                  <c:v>4.7676453952613065E-2</c:v>
                </c:pt>
                <c:pt idx="172">
                  <c:v>4.1062364121214279E-2</c:v>
                </c:pt>
                <c:pt idx="173">
                  <c:v>4.7048740580755526E-2</c:v>
                </c:pt>
                <c:pt idx="174">
                  <c:v>4.4354323037604372E-2</c:v>
                </c:pt>
                <c:pt idx="175">
                  <c:v>4.780204954299834E-2</c:v>
                </c:pt>
                <c:pt idx="176">
                  <c:v>5.4122447761405783E-2</c:v>
                </c:pt>
                <c:pt idx="177">
                  <c:v>6.0984578186077269E-2</c:v>
                </c:pt>
                <c:pt idx="178">
                  <c:v>7.6401619165367876E-2</c:v>
                </c:pt>
                <c:pt idx="179">
                  <c:v>7.4152194817035472E-2</c:v>
                </c:pt>
                <c:pt idx="180">
                  <c:v>0.32245839177601626</c:v>
                </c:pt>
                <c:pt idx="181">
                  <c:v>0.18451351803188271</c:v>
                </c:pt>
                <c:pt idx="182">
                  <c:v>5.9921828599065065E-2</c:v>
                </c:pt>
                <c:pt idx="183">
                  <c:v>4.7985893727292159E-2</c:v>
                </c:pt>
                <c:pt idx="184">
                  <c:v>0.12889990170822241</c:v>
                </c:pt>
                <c:pt idx="185">
                  <c:v>9.3553944394267868E-2</c:v>
                </c:pt>
              </c:numCache>
            </c:numRef>
          </c:yVal>
          <c:smooth val="0"/>
          <c:extLst>
            <c:ext xmlns:c16="http://schemas.microsoft.com/office/drawing/2014/chart" uri="{C3380CC4-5D6E-409C-BE32-E72D297353CC}">
              <c16:uniqueId val="{00000000-7309-45A7-834D-0287230AD0F0}"/>
            </c:ext>
          </c:extLst>
        </c:ser>
        <c:ser>
          <c:idx val="1"/>
          <c:order val="1"/>
          <c:spPr>
            <a:ln w="44450" cap="rnd">
              <a:solidFill>
                <a:srgbClr val="FFC000"/>
              </a:solidFill>
              <a:round/>
            </a:ln>
            <a:effectLst/>
          </c:spPr>
          <c:marker>
            <c:symbol val="circle"/>
            <c:size val="5"/>
            <c:spPr>
              <a:noFill/>
              <a:ln w="9525">
                <a:noFill/>
              </a:ln>
              <a:effectLst/>
            </c:spPr>
          </c:marker>
          <c:xVal>
            <c:numRef>
              <c:f>'Teoria 1'!$R$2:$R$187</c:f>
              <c:numCache>
                <c:formatCode>General</c:formatCode>
                <c:ptCount val="186"/>
                <c:pt idx="0">
                  <c:v>0.16947238258603137</c:v>
                </c:pt>
                <c:pt idx="1">
                  <c:v>0.15035191916815668</c:v>
                </c:pt>
                <c:pt idx="2">
                  <c:v>0.16656544922111441</c:v>
                </c:pt>
                <c:pt idx="3">
                  <c:v>0.20503829607466628</c:v>
                </c:pt>
                <c:pt idx="4">
                  <c:v>0.25363526284039695</c:v>
                </c:pt>
                <c:pt idx="5">
                  <c:v>0.30677052016535572</c:v>
                </c:pt>
                <c:pt idx="6">
                  <c:v>0.2175797806332859</c:v>
                </c:pt>
                <c:pt idx="7">
                  <c:v>0.26</c:v>
                </c:pt>
                <c:pt idx="8">
                  <c:v>0.30444085380215014</c:v>
                </c:pt>
                <c:pt idx="9">
                  <c:v>0.34539944263300226</c:v>
                </c:pt>
                <c:pt idx="10">
                  <c:v>0.72676416523244258</c:v>
                </c:pt>
                <c:pt idx="11">
                  <c:v>0.3782484509088973</c:v>
                </c:pt>
                <c:pt idx="12">
                  <c:v>0.39032805325485515</c:v>
                </c:pt>
                <c:pt idx="13">
                  <c:v>0.37430288395201367</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0.15889348580391263</c:v>
                </c:pt>
                <c:pt idx="25">
                  <c:v>0.24538838691883999</c:v>
                </c:pt>
                <c:pt idx="26">
                  <c:v>0.17485885472505702</c:v>
                </c:pt>
                <c:pt idx="27">
                  <c:v>0.20958358013861922</c:v>
                </c:pt>
                <c:pt idx="28">
                  <c:v>0.24993169957289213</c:v>
                </c:pt>
                <c:pt idx="29">
                  <c:v>0.22572683704910571</c:v>
                </c:pt>
                <c:pt idx="30">
                  <c:v>0.62641729538219304</c:v>
                </c:pt>
                <c:pt idx="31">
                  <c:v>0.29143337448676943</c:v>
                </c:pt>
                <c:pt idx="32">
                  <c:v>0.30079727381647142</c:v>
                </c:pt>
                <c:pt idx="33">
                  <c:v>0.29817543781251532</c:v>
                </c:pt>
                <c:pt idx="34">
                  <c:v>0.28199161044618409</c:v>
                </c:pt>
                <c:pt idx="35">
                  <c:v>0.1226589247191896</c:v>
                </c:pt>
                <c:pt idx="36">
                  <c:v>7.4156790337581505E-2</c:v>
                </c:pt>
                <c:pt idx="37">
                  <c:v>0.12173337160101604</c:v>
                </c:pt>
                <c:pt idx="38">
                  <c:v>0.11487125779954803</c:v>
                </c:pt>
                <c:pt idx="39">
                  <c:v>0.14315333793523971</c:v>
                </c:pt>
                <c:pt idx="40">
                  <c:v>0.15700000000000031</c:v>
                </c:pt>
                <c:pt idx="41">
                  <c:v>0.18496427452696379</c:v>
                </c:pt>
                <c:pt idx="42">
                  <c:v>0.16693187599135334</c:v>
                </c:pt>
                <c:pt idx="43">
                  <c:v>0.16367364793263717</c:v>
                </c:pt>
                <c:pt idx="44">
                  <c:v>0.18579584338038752</c:v>
                </c:pt>
                <c:pt idx="45">
                  <c:v>0.10148802048028764</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9.8368321522797161E-2</c:v>
                </c:pt>
                <c:pt idx="54">
                  <c:v>0.12825899331170201</c:v>
                </c:pt>
                <c:pt idx="55">
                  <c:v>0.15010267841631755</c:v>
                </c:pt>
                <c:pt idx="56">
                  <c:v>0.18223054802967775</c:v>
                </c:pt>
                <c:pt idx="57">
                  <c:v>0.20421238946097864</c:v>
                </c:pt>
                <c:pt idx="58">
                  <c:v>0.15000000000000024</c:v>
                </c:pt>
                <c:pt idx="59">
                  <c:v>0.13698561105576001</c:v>
                </c:pt>
                <c:pt idx="60">
                  <c:v>0.12600601794750763</c:v>
                </c:pt>
                <c:pt idx="61">
                  <c:v>0.15283535384142413</c:v>
                </c:pt>
                <c:pt idx="62">
                  <c:v>0.19663065169040742</c:v>
                </c:pt>
                <c:pt idx="63">
                  <c:v>0.21758036019932508</c:v>
                </c:pt>
                <c:pt idx="64">
                  <c:v>0</c:v>
                </c:pt>
                <c:pt idx="65">
                  <c:v>0.29932249889328488</c:v>
                </c:pt>
                <c:pt idx="66">
                  <c:v>0.35413768652839334</c:v>
                </c:pt>
                <c:pt idx="67">
                  <c:v>0.22581476553723198</c:v>
                </c:pt>
                <c:pt idx="68">
                  <c:v>0.17466416131174189</c:v>
                </c:pt>
                <c:pt idx="69">
                  <c:v>0.27907100584308681</c:v>
                </c:pt>
                <c:pt idx="70">
                  <c:v>0.25585317213780689</c:v>
                </c:pt>
                <c:pt idx="71">
                  <c:v>0.30561733764937232</c:v>
                </c:pt>
                <c:pt idx="72">
                  <c:v>0.34709073563184856</c:v>
                </c:pt>
                <c:pt idx="73">
                  <c:v>0.40233758433618039</c:v>
                </c:pt>
                <c:pt idx="74">
                  <c:v>0.56750512645258933</c:v>
                </c:pt>
                <c:pt idx="75">
                  <c:v>0.37070906351431232</c:v>
                </c:pt>
                <c:pt idx="76">
                  <c:v>0.28249840511859531</c:v>
                </c:pt>
                <c:pt idx="77">
                  <c:v>0.18777728691244436</c:v>
                </c:pt>
                <c:pt idx="78">
                  <c:v>0.44668788879009608</c:v>
                </c:pt>
                <c:pt idx="79">
                  <c:v>0.51557005776175158</c:v>
                </c:pt>
                <c:pt idx="80">
                  <c:v>0.45099989206207347</c:v>
                </c:pt>
                <c:pt idx="81">
                  <c:v>0.594170630258823</c:v>
                </c:pt>
                <c:pt idx="82">
                  <c:v>4.8871598273020796E-2</c:v>
                </c:pt>
                <c:pt idx="83">
                  <c:v>4.4246245591145948E-2</c:v>
                </c:pt>
                <c:pt idx="84">
                  <c:v>5.4087606946229008E-2</c:v>
                </c:pt>
                <c:pt idx="85">
                  <c:v>7.0464527187310513E-2</c:v>
                </c:pt>
                <c:pt idx="86">
                  <c:v>7.8113712659719961E-2</c:v>
                </c:pt>
                <c:pt idx="87">
                  <c:v>9.8745776799460269E-2</c:v>
                </c:pt>
                <c:pt idx="88">
                  <c:v>0.11730281631424185</c:v>
                </c:pt>
                <c:pt idx="89">
                  <c:v>0.12837178748819061</c:v>
                </c:pt>
                <c:pt idx="90">
                  <c:v>0.1358599697129419</c:v>
                </c:pt>
                <c:pt idx="91">
                  <c:v>9.4790471835207224E-2</c:v>
                </c:pt>
                <c:pt idx="92">
                  <c:v>8.6263530350336334E-2</c:v>
                </c:pt>
                <c:pt idx="93">
                  <c:v>0.10821205033171558</c:v>
                </c:pt>
                <c:pt idx="94">
                  <c:v>0.11365129885941315</c:v>
                </c:pt>
                <c:pt idx="95">
                  <c:v>0.13953557535219041</c:v>
                </c:pt>
                <c:pt idx="96">
                  <c:v>0.1619645555681555</c:v>
                </c:pt>
                <c:pt idx="97">
                  <c:v>0.18704244104504686</c:v>
                </c:pt>
                <c:pt idx="98">
                  <c:v>0.27978203489937931</c:v>
                </c:pt>
                <c:pt idx="99">
                  <c:v>0.17991491838453771</c:v>
                </c:pt>
                <c:pt idx="100">
                  <c:v>0.11986133666551006</c:v>
                </c:pt>
                <c:pt idx="101">
                  <c:v>0.14215833183482063</c:v>
                </c:pt>
                <c:pt idx="102">
                  <c:v>0.11143580532196497</c:v>
                </c:pt>
                <c:pt idx="103">
                  <c:v>0.22865172000750267</c:v>
                </c:pt>
                <c:pt idx="104">
                  <c:v>0.24466827560027271</c:v>
                </c:pt>
                <c:pt idx="105">
                  <c:v>0.25390127079290381</c:v>
                </c:pt>
                <c:pt idx="106">
                  <c:v>4.4634409619043532E-2</c:v>
                </c:pt>
                <c:pt idx="107">
                  <c:v>4.0863095756966533E-2</c:v>
                </c:pt>
                <c:pt idx="108">
                  <c:v>4.7517149420885127E-2</c:v>
                </c:pt>
                <c:pt idx="109">
                  <c:v>6.5359717438187942E-2</c:v>
                </c:pt>
                <c:pt idx="110">
                  <c:v>6.5787714945220954E-2</c:v>
                </c:pt>
                <c:pt idx="111">
                  <c:v>8.5346630653894626E-2</c:v>
                </c:pt>
                <c:pt idx="112">
                  <c:v>9.2467981062699295E-2</c:v>
                </c:pt>
                <c:pt idx="113">
                  <c:v>0.10752338351651503</c:v>
                </c:pt>
                <c:pt idx="114">
                  <c:v>0.11841930841840448</c:v>
                </c:pt>
                <c:pt idx="115">
                  <c:v>8.3473730563464188E-2</c:v>
                </c:pt>
                <c:pt idx="116">
                  <c:v>8.403648324902227E-2</c:v>
                </c:pt>
                <c:pt idx="117">
                  <c:v>8.8488362892943068E-2</c:v>
                </c:pt>
                <c:pt idx="118">
                  <c:v>0.10143906053444354</c:v>
                </c:pt>
                <c:pt idx="119">
                  <c:v>0.11756183840060254</c:v>
                </c:pt>
                <c:pt idx="120">
                  <c:v>0.14066403583675074</c:v>
                </c:pt>
                <c:pt idx="121">
                  <c:v>0.15384788147436296</c:v>
                </c:pt>
                <c:pt idx="122">
                  <c:v>4.1963531649639514E-2</c:v>
                </c:pt>
                <c:pt idx="123">
                  <c:v>3.6569758133559345E-2</c:v>
                </c:pt>
                <c:pt idx="124">
                  <c:v>4.2122127780975419E-2</c:v>
                </c:pt>
                <c:pt idx="125">
                  <c:v>5.1074276054830794E-2</c:v>
                </c:pt>
                <c:pt idx="126">
                  <c:v>6.0295933085493414E-2</c:v>
                </c:pt>
                <c:pt idx="127">
                  <c:v>7.2055766712604372E-2</c:v>
                </c:pt>
                <c:pt idx="128">
                  <c:v>0</c:v>
                </c:pt>
                <c:pt idx="129">
                  <c:v>0</c:v>
                </c:pt>
                <c:pt idx="130">
                  <c:v>9.1250159027582795E-2</c:v>
                </c:pt>
                <c:pt idx="131">
                  <c:v>5.6363863807933796E-2</c:v>
                </c:pt>
                <c:pt idx="132">
                  <c:v>6.4147978320632862E-2</c:v>
                </c:pt>
                <c:pt idx="133">
                  <c:v>7.1324658911599087E-2</c:v>
                </c:pt>
                <c:pt idx="134">
                  <c:v>8.2074873309804744E-2</c:v>
                </c:pt>
                <c:pt idx="135">
                  <c:v>9.0427596897905513E-2</c:v>
                </c:pt>
                <c:pt idx="136">
                  <c:v>9.7199513887887376E-2</c:v>
                </c:pt>
                <c:pt idx="137">
                  <c:v>0.10422293402165904</c:v>
                </c:pt>
                <c:pt idx="138">
                  <c:v>0.1</c:v>
                </c:pt>
                <c:pt idx="139">
                  <c:v>0</c:v>
                </c:pt>
                <c:pt idx="140">
                  <c:v>0.16276525247448217</c:v>
                </c:pt>
                <c:pt idx="141">
                  <c:v>0.14559141974092213</c:v>
                </c:pt>
                <c:pt idx="142">
                  <c:v>0.14115736004976293</c:v>
                </c:pt>
                <c:pt idx="143">
                  <c:v>0.14377891928434758</c:v>
                </c:pt>
                <c:pt idx="144">
                  <c:v>0.15159547668260287</c:v>
                </c:pt>
                <c:pt idx="145">
                  <c:v>0.16740772848868488</c:v>
                </c:pt>
                <c:pt idx="146">
                  <c:v>0.24520376203540986</c:v>
                </c:pt>
                <c:pt idx="147">
                  <c:v>0.24856036313132099</c:v>
                </c:pt>
                <c:pt idx="148">
                  <c:v>0.25166717176890985</c:v>
                </c:pt>
                <c:pt idx="149">
                  <c:v>0.25602265915925287</c:v>
                </c:pt>
                <c:pt idx="150">
                  <c:v>0.31201234420677681</c:v>
                </c:pt>
                <c:pt idx="151">
                  <c:v>0.47999608616365574</c:v>
                </c:pt>
                <c:pt idx="152">
                  <c:v>0.6478087256378956</c:v>
                </c:pt>
                <c:pt idx="153">
                  <c:v>1.0839573959321676</c:v>
                </c:pt>
                <c:pt idx="154">
                  <c:v>7.1694292138767435E-2</c:v>
                </c:pt>
                <c:pt idx="155">
                  <c:v>4.9160967341219081E-2</c:v>
                </c:pt>
                <c:pt idx="156">
                  <c:v>4.5550182742255217E-2</c:v>
                </c:pt>
                <c:pt idx="157">
                  <c:v>4.7210002643939313E-2</c:v>
                </c:pt>
                <c:pt idx="158">
                  <c:v>5.214897078748322E-2</c:v>
                </c:pt>
                <c:pt idx="159">
                  <c:v>5.6370777158475584E-2</c:v>
                </c:pt>
                <c:pt idx="160">
                  <c:v>6.2669397340497854E-2</c:v>
                </c:pt>
                <c:pt idx="161">
                  <c:v>6.7914205489987528E-2</c:v>
                </c:pt>
                <c:pt idx="162">
                  <c:v>0.33142944272900865</c:v>
                </c:pt>
                <c:pt idx="163">
                  <c:v>0.16019531277742363</c:v>
                </c:pt>
                <c:pt idx="164">
                  <c:v>0.11743132170331499</c:v>
                </c:pt>
                <c:pt idx="165">
                  <c:v>0.10348558995511363</c:v>
                </c:pt>
                <c:pt idx="166">
                  <c:v>9.5034058590105067E-2</c:v>
                </c:pt>
                <c:pt idx="167">
                  <c:v>0.10408385161623152</c:v>
                </c:pt>
                <c:pt idx="168">
                  <c:v>0.10594756040600728</c:v>
                </c:pt>
                <c:pt idx="169">
                  <c:v>0.11260411993376283</c:v>
                </c:pt>
                <c:pt idx="170">
                  <c:v>6.4964767693245523E-2</c:v>
                </c:pt>
                <c:pt idx="171">
                  <c:v>4.7676453952613065E-2</c:v>
                </c:pt>
                <c:pt idx="172">
                  <c:v>4.1062364121214279E-2</c:v>
                </c:pt>
                <c:pt idx="173">
                  <c:v>4.7048740580755526E-2</c:v>
                </c:pt>
                <c:pt idx="174">
                  <c:v>4.4354323037604372E-2</c:v>
                </c:pt>
                <c:pt idx="175">
                  <c:v>4.780204954299834E-2</c:v>
                </c:pt>
                <c:pt idx="176">
                  <c:v>5.4122447761405783E-2</c:v>
                </c:pt>
                <c:pt idx="177">
                  <c:v>6.0984578186077269E-2</c:v>
                </c:pt>
                <c:pt idx="178">
                  <c:v>7.6401619165367876E-2</c:v>
                </c:pt>
                <c:pt idx="179">
                  <c:v>7.4152194817035472E-2</c:v>
                </c:pt>
                <c:pt idx="180">
                  <c:v>0.32245839177601626</c:v>
                </c:pt>
                <c:pt idx="181">
                  <c:v>0.18451351803188271</c:v>
                </c:pt>
                <c:pt idx="182">
                  <c:v>5.9921828599065065E-2</c:v>
                </c:pt>
                <c:pt idx="183">
                  <c:v>4.7985893727292159E-2</c:v>
                </c:pt>
                <c:pt idx="184">
                  <c:v>0.12889990170822241</c:v>
                </c:pt>
                <c:pt idx="185">
                  <c:v>9.3553944394267868E-2</c:v>
                </c:pt>
              </c:numCache>
            </c:numRef>
          </c:xVal>
          <c:yVal>
            <c:numRef>
              <c:f>'Teoria 1'!$R$2:$R$187</c:f>
              <c:numCache>
                <c:formatCode>General</c:formatCode>
                <c:ptCount val="186"/>
                <c:pt idx="0">
                  <c:v>0.16947238258603137</c:v>
                </c:pt>
                <c:pt idx="1">
                  <c:v>0.15035191916815668</c:v>
                </c:pt>
                <c:pt idx="2">
                  <c:v>0.16656544922111441</c:v>
                </c:pt>
                <c:pt idx="3">
                  <c:v>0.20503829607466628</c:v>
                </c:pt>
                <c:pt idx="4">
                  <c:v>0.25363526284039695</c:v>
                </c:pt>
                <c:pt idx="5">
                  <c:v>0.30677052016535572</c:v>
                </c:pt>
                <c:pt idx="6">
                  <c:v>0.2175797806332859</c:v>
                </c:pt>
                <c:pt idx="7">
                  <c:v>0.26</c:v>
                </c:pt>
                <c:pt idx="8">
                  <c:v>0.30444085380215014</c:v>
                </c:pt>
                <c:pt idx="9">
                  <c:v>0.34539944263300226</c:v>
                </c:pt>
                <c:pt idx="10">
                  <c:v>0.72676416523244258</c:v>
                </c:pt>
                <c:pt idx="11">
                  <c:v>0.3782484509088973</c:v>
                </c:pt>
                <c:pt idx="12">
                  <c:v>0.39032805325485515</c:v>
                </c:pt>
                <c:pt idx="13">
                  <c:v>0.37430288395201367</c:v>
                </c:pt>
                <c:pt idx="14">
                  <c:v>0.52852807950723657</c:v>
                </c:pt>
                <c:pt idx="15">
                  <c:v>1.6</c:v>
                </c:pt>
                <c:pt idx="16">
                  <c:v>1.03</c:v>
                </c:pt>
                <c:pt idx="17">
                  <c:v>0.93</c:v>
                </c:pt>
                <c:pt idx="18">
                  <c:v>0.96000000000000063</c:v>
                </c:pt>
                <c:pt idx="19">
                  <c:v>1</c:v>
                </c:pt>
                <c:pt idx="20">
                  <c:v>0.13204466897409461</c:v>
                </c:pt>
                <c:pt idx="21">
                  <c:v>9.8354124844134305E-2</c:v>
                </c:pt>
                <c:pt idx="22">
                  <c:v>0.11844287523104613</c:v>
                </c:pt>
                <c:pt idx="23">
                  <c:v>0.13576869062885688</c:v>
                </c:pt>
                <c:pt idx="24">
                  <c:v>0.15889348580391263</c:v>
                </c:pt>
                <c:pt idx="25">
                  <c:v>0.24538838691883999</c:v>
                </c:pt>
                <c:pt idx="26">
                  <c:v>0.17485885472505702</c:v>
                </c:pt>
                <c:pt idx="27">
                  <c:v>0.20958358013861922</c:v>
                </c:pt>
                <c:pt idx="28">
                  <c:v>0.24993169957289213</c:v>
                </c:pt>
                <c:pt idx="29">
                  <c:v>0.22572683704910571</c:v>
                </c:pt>
                <c:pt idx="30">
                  <c:v>0.62641729538219304</c:v>
                </c:pt>
                <c:pt idx="31">
                  <c:v>0.29143337448676943</c:v>
                </c:pt>
                <c:pt idx="32">
                  <c:v>0.30079727381647142</c:v>
                </c:pt>
                <c:pt idx="33">
                  <c:v>0.29817543781251532</c:v>
                </c:pt>
                <c:pt idx="34">
                  <c:v>0.28199161044618409</c:v>
                </c:pt>
                <c:pt idx="35">
                  <c:v>0.1226589247191896</c:v>
                </c:pt>
                <c:pt idx="36">
                  <c:v>7.4156790337581505E-2</c:v>
                </c:pt>
                <c:pt idx="37">
                  <c:v>0.12173337160101604</c:v>
                </c:pt>
                <c:pt idx="38">
                  <c:v>0.11487125779954803</c:v>
                </c:pt>
                <c:pt idx="39">
                  <c:v>0.14315333793523971</c:v>
                </c:pt>
                <c:pt idx="40">
                  <c:v>0.15700000000000031</c:v>
                </c:pt>
                <c:pt idx="41">
                  <c:v>0.18496427452696379</c:v>
                </c:pt>
                <c:pt idx="42">
                  <c:v>0.16693187599135334</c:v>
                </c:pt>
                <c:pt idx="43">
                  <c:v>0.16367364793263717</c:v>
                </c:pt>
                <c:pt idx="44">
                  <c:v>0.18579584338038752</c:v>
                </c:pt>
                <c:pt idx="45">
                  <c:v>0.10148802048028764</c:v>
                </c:pt>
                <c:pt idx="46">
                  <c:v>8.3800237468846725E-2</c:v>
                </c:pt>
                <c:pt idx="47">
                  <c:v>9.4741733942946424E-2</c:v>
                </c:pt>
                <c:pt idx="48">
                  <c:v>0.10830872757419002</c:v>
                </c:pt>
                <c:pt idx="49">
                  <c:v>0.13490562033890469</c:v>
                </c:pt>
                <c:pt idx="50">
                  <c:v>6.5094353048152462E-2</c:v>
                </c:pt>
                <c:pt idx="51">
                  <c:v>6.1659885042195765E-2</c:v>
                </c:pt>
                <c:pt idx="52">
                  <c:v>8.0779966485794205E-2</c:v>
                </c:pt>
                <c:pt idx="53">
                  <c:v>9.8368321522797161E-2</c:v>
                </c:pt>
                <c:pt idx="54">
                  <c:v>0.12825899331170201</c:v>
                </c:pt>
                <c:pt idx="55">
                  <c:v>0.15010267841631755</c:v>
                </c:pt>
                <c:pt idx="56">
                  <c:v>0.18223054802967775</c:v>
                </c:pt>
                <c:pt idx="57">
                  <c:v>0.20421238946097864</c:v>
                </c:pt>
                <c:pt idx="58">
                  <c:v>0.15000000000000024</c:v>
                </c:pt>
                <c:pt idx="59">
                  <c:v>0.13698561105576001</c:v>
                </c:pt>
                <c:pt idx="60">
                  <c:v>0.12600601794750763</c:v>
                </c:pt>
                <c:pt idx="61">
                  <c:v>0.15283535384142413</c:v>
                </c:pt>
                <c:pt idx="62">
                  <c:v>0.19663065169040742</c:v>
                </c:pt>
                <c:pt idx="63">
                  <c:v>0.21758036019932508</c:v>
                </c:pt>
                <c:pt idx="64">
                  <c:v>0</c:v>
                </c:pt>
                <c:pt idx="65">
                  <c:v>0.29932249889328488</c:v>
                </c:pt>
                <c:pt idx="66">
                  <c:v>0.35413768652839334</c:v>
                </c:pt>
                <c:pt idx="67">
                  <c:v>0.22581476553723198</c:v>
                </c:pt>
                <c:pt idx="68">
                  <c:v>0.17466416131174189</c:v>
                </c:pt>
                <c:pt idx="69">
                  <c:v>0.27907100584308681</c:v>
                </c:pt>
                <c:pt idx="70">
                  <c:v>0.25585317213780689</c:v>
                </c:pt>
                <c:pt idx="71">
                  <c:v>0.30561733764937232</c:v>
                </c:pt>
                <c:pt idx="72">
                  <c:v>0.34709073563184856</c:v>
                </c:pt>
                <c:pt idx="73">
                  <c:v>0.40233758433618039</c:v>
                </c:pt>
                <c:pt idx="74">
                  <c:v>0.56750512645258933</c:v>
                </c:pt>
                <c:pt idx="75">
                  <c:v>0.37070906351431232</c:v>
                </c:pt>
                <c:pt idx="76">
                  <c:v>0.28249840511859531</c:v>
                </c:pt>
                <c:pt idx="77">
                  <c:v>0.18777728691244436</c:v>
                </c:pt>
                <c:pt idx="78">
                  <c:v>0.44668788879009608</c:v>
                </c:pt>
                <c:pt idx="79">
                  <c:v>0.51557005776175158</c:v>
                </c:pt>
                <c:pt idx="80">
                  <c:v>0.45099989206207347</c:v>
                </c:pt>
                <c:pt idx="81">
                  <c:v>0.594170630258823</c:v>
                </c:pt>
                <c:pt idx="82">
                  <c:v>4.8871598273020796E-2</c:v>
                </c:pt>
                <c:pt idx="83">
                  <c:v>4.4246245591145948E-2</c:v>
                </c:pt>
                <c:pt idx="84">
                  <c:v>5.4087606946229008E-2</c:v>
                </c:pt>
                <c:pt idx="85">
                  <c:v>7.0464527187310513E-2</c:v>
                </c:pt>
                <c:pt idx="86">
                  <c:v>7.8113712659719961E-2</c:v>
                </c:pt>
                <c:pt idx="87">
                  <c:v>9.8745776799460269E-2</c:v>
                </c:pt>
                <c:pt idx="88">
                  <c:v>0.11730281631424185</c:v>
                </c:pt>
                <c:pt idx="89">
                  <c:v>0.12837178748819061</c:v>
                </c:pt>
                <c:pt idx="90">
                  <c:v>0.1358599697129419</c:v>
                </c:pt>
                <c:pt idx="91">
                  <c:v>9.4790471835207224E-2</c:v>
                </c:pt>
                <c:pt idx="92">
                  <c:v>8.6263530350336334E-2</c:v>
                </c:pt>
                <c:pt idx="93">
                  <c:v>0.10821205033171558</c:v>
                </c:pt>
                <c:pt idx="94">
                  <c:v>0.11365129885941315</c:v>
                </c:pt>
                <c:pt idx="95">
                  <c:v>0.13953557535219041</c:v>
                </c:pt>
                <c:pt idx="96">
                  <c:v>0.1619645555681555</c:v>
                </c:pt>
                <c:pt idx="97">
                  <c:v>0.18704244104504686</c:v>
                </c:pt>
                <c:pt idx="98">
                  <c:v>0.27978203489937931</c:v>
                </c:pt>
                <c:pt idx="99">
                  <c:v>0.17991491838453771</c:v>
                </c:pt>
                <c:pt idx="100">
                  <c:v>0.11986133666551006</c:v>
                </c:pt>
                <c:pt idx="101">
                  <c:v>0.14215833183482063</c:v>
                </c:pt>
                <c:pt idx="102">
                  <c:v>0.11143580532196497</c:v>
                </c:pt>
                <c:pt idx="103">
                  <c:v>0.22865172000750267</c:v>
                </c:pt>
                <c:pt idx="104">
                  <c:v>0.24466827560027271</c:v>
                </c:pt>
                <c:pt idx="105">
                  <c:v>0.25390127079290381</c:v>
                </c:pt>
                <c:pt idx="106">
                  <c:v>4.4634409619043532E-2</c:v>
                </c:pt>
                <c:pt idx="107">
                  <c:v>4.0863095756966533E-2</c:v>
                </c:pt>
                <c:pt idx="108">
                  <c:v>4.7517149420885127E-2</c:v>
                </c:pt>
                <c:pt idx="109">
                  <c:v>6.5359717438187942E-2</c:v>
                </c:pt>
                <c:pt idx="110">
                  <c:v>6.5787714945220954E-2</c:v>
                </c:pt>
                <c:pt idx="111">
                  <c:v>8.5346630653894626E-2</c:v>
                </c:pt>
                <c:pt idx="112">
                  <c:v>9.2467981062699295E-2</c:v>
                </c:pt>
                <c:pt idx="113">
                  <c:v>0.10752338351651503</c:v>
                </c:pt>
                <c:pt idx="114">
                  <c:v>0.11841930841840448</c:v>
                </c:pt>
                <c:pt idx="115">
                  <c:v>8.3473730563464188E-2</c:v>
                </c:pt>
                <c:pt idx="116">
                  <c:v>8.403648324902227E-2</c:v>
                </c:pt>
                <c:pt idx="117">
                  <c:v>8.8488362892943068E-2</c:v>
                </c:pt>
                <c:pt idx="118">
                  <c:v>0.10143906053444354</c:v>
                </c:pt>
                <c:pt idx="119">
                  <c:v>0.11756183840060254</c:v>
                </c:pt>
                <c:pt idx="120">
                  <c:v>0.14066403583675074</c:v>
                </c:pt>
                <c:pt idx="121">
                  <c:v>0.15384788147436296</c:v>
                </c:pt>
                <c:pt idx="122">
                  <c:v>4.1963531649639514E-2</c:v>
                </c:pt>
                <c:pt idx="123">
                  <c:v>3.6569758133559345E-2</c:v>
                </c:pt>
                <c:pt idx="124">
                  <c:v>4.2122127780975419E-2</c:v>
                </c:pt>
                <c:pt idx="125">
                  <c:v>5.1074276054830794E-2</c:v>
                </c:pt>
                <c:pt idx="126">
                  <c:v>6.0295933085493414E-2</c:v>
                </c:pt>
                <c:pt idx="127">
                  <c:v>7.2055766712604372E-2</c:v>
                </c:pt>
                <c:pt idx="128">
                  <c:v>0</c:v>
                </c:pt>
                <c:pt idx="129">
                  <c:v>0</c:v>
                </c:pt>
                <c:pt idx="130">
                  <c:v>9.1250159027582795E-2</c:v>
                </c:pt>
                <c:pt idx="131">
                  <c:v>5.6363863807933796E-2</c:v>
                </c:pt>
                <c:pt idx="132">
                  <c:v>6.4147978320632862E-2</c:v>
                </c:pt>
                <c:pt idx="133">
                  <c:v>7.1324658911599087E-2</c:v>
                </c:pt>
                <c:pt idx="134">
                  <c:v>8.2074873309804744E-2</c:v>
                </c:pt>
                <c:pt idx="135">
                  <c:v>9.0427596897905513E-2</c:v>
                </c:pt>
                <c:pt idx="136">
                  <c:v>9.7199513887887376E-2</c:v>
                </c:pt>
                <c:pt idx="137">
                  <c:v>0.10422293402165904</c:v>
                </c:pt>
                <c:pt idx="138">
                  <c:v>0.1</c:v>
                </c:pt>
                <c:pt idx="139">
                  <c:v>0</c:v>
                </c:pt>
                <c:pt idx="140">
                  <c:v>0.16276525247448217</c:v>
                </c:pt>
                <c:pt idx="141">
                  <c:v>0.14559141974092213</c:v>
                </c:pt>
                <c:pt idx="142">
                  <c:v>0.14115736004976293</c:v>
                </c:pt>
                <c:pt idx="143">
                  <c:v>0.14377891928434758</c:v>
                </c:pt>
                <c:pt idx="144">
                  <c:v>0.15159547668260287</c:v>
                </c:pt>
                <c:pt idx="145">
                  <c:v>0.16740772848868488</c:v>
                </c:pt>
                <c:pt idx="146">
                  <c:v>0.24520376203540986</c:v>
                </c:pt>
                <c:pt idx="147">
                  <c:v>0.24856036313132099</c:v>
                </c:pt>
                <c:pt idx="148">
                  <c:v>0.25166717176890985</c:v>
                </c:pt>
                <c:pt idx="149">
                  <c:v>0.25602265915925287</c:v>
                </c:pt>
                <c:pt idx="150">
                  <c:v>0.31201234420677681</c:v>
                </c:pt>
                <c:pt idx="151">
                  <c:v>0.47999608616365574</c:v>
                </c:pt>
                <c:pt idx="152">
                  <c:v>0.6478087256378956</c:v>
                </c:pt>
                <c:pt idx="153">
                  <c:v>1.0839573959321676</c:v>
                </c:pt>
                <c:pt idx="154">
                  <c:v>7.1694292138767435E-2</c:v>
                </c:pt>
                <c:pt idx="155">
                  <c:v>4.9160967341219081E-2</c:v>
                </c:pt>
                <c:pt idx="156">
                  <c:v>4.5550182742255217E-2</c:v>
                </c:pt>
                <c:pt idx="157">
                  <c:v>4.7210002643939313E-2</c:v>
                </c:pt>
                <c:pt idx="158">
                  <c:v>5.214897078748322E-2</c:v>
                </c:pt>
                <c:pt idx="159">
                  <c:v>5.6370777158475584E-2</c:v>
                </c:pt>
                <c:pt idx="160">
                  <c:v>6.2669397340497854E-2</c:v>
                </c:pt>
                <c:pt idx="161">
                  <c:v>6.7914205489987528E-2</c:v>
                </c:pt>
                <c:pt idx="162">
                  <c:v>0.33142944272900865</c:v>
                </c:pt>
                <c:pt idx="163">
                  <c:v>0.16019531277742363</c:v>
                </c:pt>
                <c:pt idx="164">
                  <c:v>0.11743132170331499</c:v>
                </c:pt>
                <c:pt idx="165">
                  <c:v>0.10348558995511363</c:v>
                </c:pt>
                <c:pt idx="166">
                  <c:v>9.5034058590105067E-2</c:v>
                </c:pt>
                <c:pt idx="167">
                  <c:v>0.10408385161623152</c:v>
                </c:pt>
                <c:pt idx="168">
                  <c:v>0.10594756040600728</c:v>
                </c:pt>
                <c:pt idx="169">
                  <c:v>0.11260411993376283</c:v>
                </c:pt>
                <c:pt idx="170">
                  <c:v>6.4964767693245523E-2</c:v>
                </c:pt>
                <c:pt idx="171">
                  <c:v>4.7676453952613065E-2</c:v>
                </c:pt>
                <c:pt idx="172">
                  <c:v>4.1062364121214279E-2</c:v>
                </c:pt>
                <c:pt idx="173">
                  <c:v>4.7048740580755526E-2</c:v>
                </c:pt>
                <c:pt idx="174">
                  <c:v>4.4354323037604372E-2</c:v>
                </c:pt>
                <c:pt idx="175">
                  <c:v>4.780204954299834E-2</c:v>
                </c:pt>
                <c:pt idx="176">
                  <c:v>5.4122447761405783E-2</c:v>
                </c:pt>
                <c:pt idx="177">
                  <c:v>6.0984578186077269E-2</c:v>
                </c:pt>
                <c:pt idx="178">
                  <c:v>7.6401619165367876E-2</c:v>
                </c:pt>
                <c:pt idx="179">
                  <c:v>7.4152194817035472E-2</c:v>
                </c:pt>
                <c:pt idx="180">
                  <c:v>0.32245839177601626</c:v>
                </c:pt>
                <c:pt idx="181">
                  <c:v>0.18451351803188271</c:v>
                </c:pt>
                <c:pt idx="182">
                  <c:v>5.9921828599065065E-2</c:v>
                </c:pt>
                <c:pt idx="183">
                  <c:v>4.7985893727292159E-2</c:v>
                </c:pt>
                <c:pt idx="184">
                  <c:v>0.12889990170822241</c:v>
                </c:pt>
                <c:pt idx="185">
                  <c:v>9.3553944394267868E-2</c:v>
                </c:pt>
              </c:numCache>
            </c:numRef>
          </c:yVal>
          <c:smooth val="0"/>
          <c:extLst>
            <c:ext xmlns:c16="http://schemas.microsoft.com/office/drawing/2014/chart" uri="{C3380CC4-5D6E-409C-BE32-E72D297353CC}">
              <c16:uniqueId val="{00000001-7309-45A7-834D-0287230AD0F0}"/>
            </c:ext>
          </c:extLst>
        </c:ser>
        <c:dLbls>
          <c:showLegendKey val="0"/>
          <c:showVal val="0"/>
          <c:showCatName val="0"/>
          <c:showSerName val="0"/>
          <c:showPercent val="0"/>
          <c:showBubbleSize val="0"/>
        </c:dLbls>
        <c:axId val="91934080"/>
        <c:axId val="91960832"/>
      </c:scatterChart>
      <c:valAx>
        <c:axId val="91934080"/>
        <c:scaling>
          <c:orientation val="minMax"/>
          <c:max val="0.4"/>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91960832"/>
        <c:crosses val="autoZero"/>
        <c:crossBetween val="midCat"/>
      </c:valAx>
      <c:valAx>
        <c:axId val="91960832"/>
        <c:scaling>
          <c:orientation val="minMax"/>
          <c:max val="0.4"/>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91934080"/>
        <c:crosses val="autoZero"/>
        <c:crossBetween val="midCat"/>
      </c:valAx>
      <c:spPr>
        <a:noFill/>
        <a:ln>
          <a:noFill/>
        </a:ln>
        <a:effectLst/>
      </c:spPr>
    </c:plotArea>
    <c:plotVisOnly val="1"/>
    <c:dispBlanksAs val="gap"/>
    <c:showDLblsOverMax val="0"/>
  </c:chart>
  <c:spPr>
    <a:solidFill>
      <a:schemeClr val="bg1"/>
    </a:solidFill>
    <a:ln w="38100">
      <a:solidFill>
        <a:schemeClr val="tx1">
          <a:lumMod val="50000"/>
          <a:lumOff val="50000"/>
        </a:schemeClr>
      </a:solidFill>
      <a:prstDash val="sysDot"/>
    </a:ln>
    <a:effectLst/>
  </c:spPr>
  <c:txPr>
    <a:bodyPr/>
    <a:lstStyle/>
    <a:p>
      <a:pPr>
        <a:defRPr/>
      </a:pPr>
      <a:endParaRPr lang="en-A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175265550204552E-2"/>
          <c:y val="3.4135992058230091E-2"/>
          <c:w val="0.91564946889959131"/>
          <c:h val="0.90328135583501457"/>
        </c:manualLayout>
      </c:layout>
      <c:scatterChart>
        <c:scatterStyle val="lineMarker"/>
        <c:varyColors val="0"/>
        <c:ser>
          <c:idx val="0"/>
          <c:order val="0"/>
          <c:spPr>
            <a:ln w="28575">
              <a:noFill/>
            </a:ln>
          </c:spPr>
          <c:marker>
            <c:symbol val="circle"/>
            <c:size val="11"/>
            <c:spPr>
              <a:solidFill>
                <a:schemeClr val="accent2"/>
              </a:solidFill>
              <a:ln>
                <a:noFill/>
              </a:ln>
            </c:spPr>
          </c:marker>
          <c:errBars>
            <c:errDir val="y"/>
            <c:errBarType val="both"/>
            <c:errValType val="fixedVal"/>
            <c:noEndCap val="0"/>
            <c:val val="1.5"/>
          </c:errBars>
          <c:xVal>
            <c:numRef>
              <c:f>List1!$K$3:$K$21</c:f>
              <c:numCache>
                <c:formatCode>General</c:formatCode>
                <c:ptCount val="19"/>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numCache>
            </c:numRef>
          </c:xVal>
          <c:yVal>
            <c:numRef>
              <c:f>List1!$L$3:$L$21</c:f>
              <c:numCache>
                <c:formatCode>General</c:formatCode>
                <c:ptCount val="19"/>
                <c:pt idx="0">
                  <c:v>3</c:v>
                </c:pt>
                <c:pt idx="1">
                  <c:v>13.5</c:v>
                </c:pt>
                <c:pt idx="2">
                  <c:v>8.1</c:v>
                </c:pt>
                <c:pt idx="3">
                  <c:v>7.2</c:v>
                </c:pt>
                <c:pt idx="4">
                  <c:v>6.3</c:v>
                </c:pt>
                <c:pt idx="5">
                  <c:v>8.7000000000000011</c:v>
                </c:pt>
                <c:pt idx="6">
                  <c:v>8.7000000000000011</c:v>
                </c:pt>
                <c:pt idx="7">
                  <c:v>8.7000000000000011</c:v>
                </c:pt>
                <c:pt idx="8">
                  <c:v>8.7000000000000011</c:v>
                </c:pt>
                <c:pt idx="9">
                  <c:v>8.7000000000000011</c:v>
                </c:pt>
                <c:pt idx="10">
                  <c:v>8.7000000000000011</c:v>
                </c:pt>
                <c:pt idx="11">
                  <c:v>8.7000000000000011</c:v>
                </c:pt>
                <c:pt idx="12">
                  <c:v>8.7000000000000011</c:v>
                </c:pt>
                <c:pt idx="13">
                  <c:v>8.7000000000000011</c:v>
                </c:pt>
                <c:pt idx="14">
                  <c:v>8.7000000000000011</c:v>
                </c:pt>
                <c:pt idx="15">
                  <c:v>8.7000000000000011</c:v>
                </c:pt>
                <c:pt idx="16">
                  <c:v>8.7000000000000011</c:v>
                </c:pt>
                <c:pt idx="17">
                  <c:v>8.7000000000000011</c:v>
                </c:pt>
                <c:pt idx="18">
                  <c:v>8.7000000000000011</c:v>
                </c:pt>
              </c:numCache>
            </c:numRef>
          </c:yVal>
          <c:smooth val="0"/>
          <c:extLst>
            <c:ext xmlns:c16="http://schemas.microsoft.com/office/drawing/2014/chart" uri="{C3380CC4-5D6E-409C-BE32-E72D297353CC}">
              <c16:uniqueId val="{00000000-9FF7-4DC0-8CB4-4BCE91C971F0}"/>
            </c:ext>
          </c:extLst>
        </c:ser>
        <c:dLbls>
          <c:showLegendKey val="0"/>
          <c:showVal val="0"/>
          <c:showCatName val="0"/>
          <c:showSerName val="0"/>
          <c:showPercent val="0"/>
          <c:showBubbleSize val="0"/>
        </c:dLbls>
        <c:axId val="51350912"/>
        <c:axId val="51369088"/>
      </c:scatterChart>
      <c:valAx>
        <c:axId val="51350912"/>
        <c:scaling>
          <c:orientation val="minMax"/>
          <c:max val="22"/>
          <c:min val="0"/>
        </c:scaling>
        <c:delete val="1"/>
        <c:axPos val="b"/>
        <c:numFmt formatCode="General" sourceLinked="1"/>
        <c:majorTickMark val="out"/>
        <c:minorTickMark val="none"/>
        <c:tickLblPos val="none"/>
        <c:crossAx val="51369088"/>
        <c:crosses val="autoZero"/>
        <c:crossBetween val="midCat"/>
      </c:valAx>
      <c:valAx>
        <c:axId val="51369088"/>
        <c:scaling>
          <c:orientation val="minMax"/>
          <c:max val="18"/>
          <c:min val="0"/>
        </c:scaling>
        <c:delete val="1"/>
        <c:axPos val="l"/>
        <c:numFmt formatCode="General" sourceLinked="1"/>
        <c:majorTickMark val="out"/>
        <c:minorTickMark val="none"/>
        <c:tickLblPos val="none"/>
        <c:crossAx val="51350912"/>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1407113771954"/>
          <c:y val="3.6167856349294522E-2"/>
          <c:w val="0.82967929487905279"/>
          <c:h val="0.81832342702662653"/>
        </c:manualLayout>
      </c:layout>
      <c:barChart>
        <c:barDir val="col"/>
        <c:grouping val="clustered"/>
        <c:varyColors val="0"/>
        <c:ser>
          <c:idx val="0"/>
          <c:order val="0"/>
          <c:tx>
            <c:v>dry</c:v>
          </c:tx>
          <c:spPr>
            <a:solidFill>
              <a:schemeClr val="accent6"/>
            </a:solidFill>
          </c:spPr>
          <c:invertIfNegative val="0"/>
          <c:cat>
            <c:strRef>
              <c:f>'glycerol priep'!$B$13:$B$16</c:f>
              <c:strCache>
                <c:ptCount val="4"/>
                <c:pt idx="0">
                  <c:v>white</c:v>
                </c:pt>
                <c:pt idx="1">
                  <c:v>light blue</c:v>
                </c:pt>
                <c:pt idx="2">
                  <c:v>pink</c:v>
                </c:pt>
                <c:pt idx="3">
                  <c:v>dark blue</c:v>
                </c:pt>
              </c:strCache>
            </c:strRef>
          </c:cat>
          <c:val>
            <c:numRef>
              <c:f>'glycerol priep'!$C$22:$C$25</c:f>
              <c:numCache>
                <c:formatCode>0.000</c:formatCode>
                <c:ptCount val="4"/>
                <c:pt idx="0">
                  <c:v>17.722222222222065</c:v>
                </c:pt>
                <c:pt idx="1">
                  <c:v>10.909523809523822</c:v>
                </c:pt>
                <c:pt idx="2">
                  <c:v>14.730158730158672</c:v>
                </c:pt>
                <c:pt idx="3">
                  <c:v>2.9</c:v>
                </c:pt>
              </c:numCache>
            </c:numRef>
          </c:val>
          <c:extLst>
            <c:ext xmlns:c16="http://schemas.microsoft.com/office/drawing/2014/chart" uri="{C3380CC4-5D6E-409C-BE32-E72D297353CC}">
              <c16:uniqueId val="{00000000-0099-4EF5-BEEE-4868DFA2AD5A}"/>
            </c:ext>
          </c:extLst>
        </c:ser>
        <c:ser>
          <c:idx val="1"/>
          <c:order val="1"/>
          <c:tx>
            <c:v>water</c:v>
          </c:tx>
          <c:spPr>
            <a:solidFill>
              <a:schemeClr val="accent5"/>
            </a:solidFill>
            <a:ln>
              <a:noFill/>
            </a:ln>
          </c:spPr>
          <c:invertIfNegative val="0"/>
          <c:cat>
            <c:strRef>
              <c:f>'glycerol priep'!$B$13:$B$16</c:f>
              <c:strCache>
                <c:ptCount val="4"/>
                <c:pt idx="0">
                  <c:v>white</c:v>
                </c:pt>
                <c:pt idx="1">
                  <c:v>light blue</c:v>
                </c:pt>
                <c:pt idx="2">
                  <c:v>pink</c:v>
                </c:pt>
                <c:pt idx="3">
                  <c:v>dark blue</c:v>
                </c:pt>
              </c:strCache>
            </c:strRef>
          </c:cat>
          <c:val>
            <c:numRef>
              <c:f>'glycerol priep'!$O$22:$O$25</c:f>
              <c:numCache>
                <c:formatCode>0</c:formatCode>
                <c:ptCount val="4"/>
                <c:pt idx="0">
                  <c:v>27.158730158730126</c:v>
                </c:pt>
                <c:pt idx="1">
                  <c:v>19.793650793650794</c:v>
                </c:pt>
                <c:pt idx="2">
                  <c:v>23.936507936507805</c:v>
                </c:pt>
                <c:pt idx="3">
                  <c:v>4.2809523809523924</c:v>
                </c:pt>
              </c:numCache>
            </c:numRef>
          </c:val>
          <c:extLst>
            <c:ext xmlns:c16="http://schemas.microsoft.com/office/drawing/2014/chart" uri="{C3380CC4-5D6E-409C-BE32-E72D297353CC}">
              <c16:uniqueId val="{00000001-0099-4EF5-BEEE-4868DFA2AD5A}"/>
            </c:ext>
          </c:extLst>
        </c:ser>
        <c:ser>
          <c:idx val="2"/>
          <c:order val="2"/>
          <c:tx>
            <c:v>glycerol</c:v>
          </c:tx>
          <c:spPr>
            <a:solidFill>
              <a:srgbClr val="92D050"/>
            </a:solidFill>
            <a:ln>
              <a:noFill/>
            </a:ln>
          </c:spPr>
          <c:invertIfNegative val="0"/>
          <c:cat>
            <c:strRef>
              <c:f>'glycerol priep'!$B$13:$B$16</c:f>
              <c:strCache>
                <c:ptCount val="4"/>
                <c:pt idx="0">
                  <c:v>white</c:v>
                </c:pt>
                <c:pt idx="1">
                  <c:v>light blue</c:v>
                </c:pt>
                <c:pt idx="2">
                  <c:v>pink</c:v>
                </c:pt>
                <c:pt idx="3">
                  <c:v>dark blue</c:v>
                </c:pt>
              </c:strCache>
            </c:strRef>
          </c:cat>
          <c:val>
            <c:numRef>
              <c:f>'glycerol priep'!$G$22:$G$25</c:f>
              <c:numCache>
                <c:formatCode>0</c:formatCode>
                <c:ptCount val="4"/>
                <c:pt idx="0">
                  <c:v>31.761904761904791</c:v>
                </c:pt>
                <c:pt idx="1">
                  <c:v>26.698412698412699</c:v>
                </c:pt>
                <c:pt idx="2">
                  <c:v>31.301587301587286</c:v>
                </c:pt>
                <c:pt idx="3">
                  <c:v>8.6539682539682747</c:v>
                </c:pt>
              </c:numCache>
            </c:numRef>
          </c:val>
          <c:extLst>
            <c:ext xmlns:c16="http://schemas.microsoft.com/office/drawing/2014/chart" uri="{C3380CC4-5D6E-409C-BE32-E72D297353CC}">
              <c16:uniqueId val="{00000002-0099-4EF5-BEEE-4868DFA2AD5A}"/>
            </c:ext>
          </c:extLst>
        </c:ser>
        <c:dLbls>
          <c:showLegendKey val="0"/>
          <c:showVal val="0"/>
          <c:showCatName val="0"/>
          <c:showSerName val="0"/>
          <c:showPercent val="0"/>
          <c:showBubbleSize val="0"/>
        </c:dLbls>
        <c:gapWidth val="150"/>
        <c:axId val="51435392"/>
        <c:axId val="51436928"/>
      </c:barChart>
      <c:catAx>
        <c:axId val="51435392"/>
        <c:scaling>
          <c:orientation val="minMax"/>
        </c:scaling>
        <c:delete val="0"/>
        <c:axPos val="b"/>
        <c:numFmt formatCode="General" sourceLinked="0"/>
        <c:majorTickMark val="out"/>
        <c:minorTickMark val="none"/>
        <c:tickLblPos val="nextTo"/>
        <c:txPr>
          <a:bodyPr/>
          <a:lstStyle/>
          <a:p>
            <a:pPr>
              <a:defRPr sz="1400" b="1"/>
            </a:pPr>
            <a:endParaRPr lang="en-AT"/>
          </a:p>
        </c:txPr>
        <c:crossAx val="51436928"/>
        <c:crosses val="autoZero"/>
        <c:auto val="1"/>
        <c:lblAlgn val="ctr"/>
        <c:lblOffset val="100"/>
        <c:noMultiLvlLbl val="0"/>
      </c:catAx>
      <c:valAx>
        <c:axId val="51436928"/>
        <c:scaling>
          <c:orientation val="minMax"/>
        </c:scaling>
        <c:delete val="0"/>
        <c:axPos val="l"/>
        <c:majorGridlines/>
        <c:title>
          <c:tx>
            <c:rich>
              <a:bodyPr rot="-5400000" vert="horz"/>
              <a:lstStyle/>
              <a:p>
                <a:pPr>
                  <a:defRPr sz="1400"/>
                </a:pPr>
                <a:r>
                  <a:rPr lang="en-GB" sz="1400" dirty="0"/>
                  <a:t>I transmitted</a:t>
                </a:r>
                <a:r>
                  <a:rPr lang="en-GB" sz="1400" baseline="0" dirty="0"/>
                  <a:t> (%)</a:t>
                </a:r>
                <a:endParaRPr lang="en-GB" sz="1400" dirty="0"/>
              </a:p>
            </c:rich>
          </c:tx>
          <c:layout>
            <c:manualLayout>
              <c:xMode val="edge"/>
              <c:yMode val="edge"/>
              <c:x val="2.9645412850889683E-3"/>
              <c:y val="0.29629443396687438"/>
            </c:manualLayout>
          </c:layout>
          <c:overlay val="0"/>
        </c:title>
        <c:numFmt formatCode="0" sourceLinked="0"/>
        <c:majorTickMark val="out"/>
        <c:minorTickMark val="none"/>
        <c:tickLblPos val="nextTo"/>
        <c:txPr>
          <a:bodyPr/>
          <a:lstStyle/>
          <a:p>
            <a:pPr>
              <a:defRPr sz="1400"/>
            </a:pPr>
            <a:endParaRPr lang="en-AT"/>
          </a:p>
        </c:txPr>
        <c:crossAx val="51435392"/>
        <c:crosses val="autoZero"/>
        <c:crossBetween val="between"/>
      </c:valAx>
    </c:plotArea>
    <c:legend>
      <c:legendPos val="r"/>
      <c:layout>
        <c:manualLayout>
          <c:xMode val="edge"/>
          <c:yMode val="edge"/>
          <c:x val="0.27209173728171615"/>
          <c:y val="1.8950104185749071E-3"/>
          <c:w val="0.61756903879767544"/>
          <c:h val="0.12992554134621098"/>
        </c:manualLayout>
      </c:layout>
      <c:overlay val="0"/>
      <c:txPr>
        <a:bodyPr/>
        <a:lstStyle/>
        <a:p>
          <a:pPr>
            <a:defRPr sz="1400"/>
          </a:pPr>
          <a:endParaRPr lang="en-AT"/>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Angular acceleration of the disk</a:t>
            </a:r>
            <a:endParaRPr lang="sk-SK" sz="2000"/>
          </a:p>
        </c:rich>
      </c:tx>
      <c:layout>
        <c:manualLayout>
          <c:xMode val="edge"/>
          <c:yMode val="edge"/>
          <c:x val="0.17561650998213604"/>
          <c:y val="3.8788305534122186E-2"/>
        </c:manualLayout>
      </c:layout>
      <c:overlay val="0"/>
      <c:spPr>
        <a:noFill/>
        <a:ln>
          <a:noFill/>
        </a:ln>
        <a:effectLst/>
      </c:spPr>
    </c:title>
    <c:autoTitleDeleted val="0"/>
    <c:plotArea>
      <c:layout>
        <c:manualLayout>
          <c:layoutTarget val="inner"/>
          <c:xMode val="edge"/>
          <c:yMode val="edge"/>
          <c:x val="0.20696664215439936"/>
          <c:y val="0.18107974759003029"/>
          <c:w val="0.73156311556211551"/>
          <c:h val="0.56899417786700968"/>
        </c:manualLayout>
      </c:layout>
      <c:scatterChart>
        <c:scatterStyle val="smoothMarker"/>
        <c:varyColors val="0"/>
        <c:ser>
          <c:idx val="1"/>
          <c:order val="1"/>
          <c:tx>
            <c:v>dipole theory</c:v>
          </c:tx>
          <c:spPr>
            <a:ln w="57150" cap="rnd">
              <a:solidFill>
                <a:schemeClr val="accent4"/>
              </a:solidFill>
              <a:round/>
            </a:ln>
            <a:effectLst/>
          </c:spPr>
          <c:marker>
            <c:symbol val="none"/>
          </c:marker>
          <c:xVal>
            <c:numRef>
              <c:f>zakrytie!$Q$4:$Q$33</c:f>
              <c:numCache>
                <c:formatCode>General</c:formatCode>
                <c:ptCount val="30"/>
                <c:pt idx="0">
                  <c:v>1.0000000000000026E-3</c:v>
                </c:pt>
                <c:pt idx="1">
                  <c:v>2.0000000000000048E-3</c:v>
                </c:pt>
                <c:pt idx="2">
                  <c:v>3.0000000000000053E-3</c:v>
                </c:pt>
                <c:pt idx="3">
                  <c:v>4.0000000000000096E-3</c:v>
                </c:pt>
                <c:pt idx="4">
                  <c:v>5.0000000000000096E-3</c:v>
                </c:pt>
                <c:pt idx="5">
                  <c:v>6.0000000000000105E-3</c:v>
                </c:pt>
                <c:pt idx="6">
                  <c:v>7.0000000000000106E-3</c:v>
                </c:pt>
                <c:pt idx="7">
                  <c:v>8.000000000000021E-3</c:v>
                </c:pt>
                <c:pt idx="8">
                  <c:v>9.0000000000000028E-3</c:v>
                </c:pt>
                <c:pt idx="9">
                  <c:v>1.0000000000000005E-2</c:v>
                </c:pt>
                <c:pt idx="10">
                  <c:v>1.0999999999999998E-2</c:v>
                </c:pt>
                <c:pt idx="11">
                  <c:v>1.2E-2</c:v>
                </c:pt>
                <c:pt idx="12">
                  <c:v>1.2999999999999998E-2</c:v>
                </c:pt>
                <c:pt idx="13">
                  <c:v>1.4E-2</c:v>
                </c:pt>
                <c:pt idx="14">
                  <c:v>1.4999999999999998E-2</c:v>
                </c:pt>
                <c:pt idx="15">
                  <c:v>1.6000000000000021E-2</c:v>
                </c:pt>
                <c:pt idx="16">
                  <c:v>1.7000000000000001E-2</c:v>
                </c:pt>
                <c:pt idx="17">
                  <c:v>1.7999999999999999E-2</c:v>
                </c:pt>
                <c:pt idx="18">
                  <c:v>1.9000000000000038E-2</c:v>
                </c:pt>
                <c:pt idx="19">
                  <c:v>2.0000000000000011E-2</c:v>
                </c:pt>
                <c:pt idx="20">
                  <c:v>2.1000000000000012E-2</c:v>
                </c:pt>
                <c:pt idx="21">
                  <c:v>2.1999999999999999E-2</c:v>
                </c:pt>
                <c:pt idx="22">
                  <c:v>2.3E-2</c:v>
                </c:pt>
                <c:pt idx="23">
                  <c:v>2.4E-2</c:v>
                </c:pt>
                <c:pt idx="24">
                  <c:v>2.5000000000000001E-2</c:v>
                </c:pt>
                <c:pt idx="25">
                  <c:v>2.5999999999999999E-2</c:v>
                </c:pt>
                <c:pt idx="26">
                  <c:v>2.7000000000000055E-2</c:v>
                </c:pt>
                <c:pt idx="27">
                  <c:v>2.8000000000000001E-2</c:v>
                </c:pt>
                <c:pt idx="28">
                  <c:v>2.9000000000000001E-2</c:v>
                </c:pt>
                <c:pt idx="29">
                  <c:v>3.0000000000000002E-2</c:v>
                </c:pt>
              </c:numCache>
            </c:numRef>
          </c:xVal>
          <c:yVal>
            <c:numRef>
              <c:f>zakrytie!$R$4:$R$33</c:f>
              <c:numCache>
                <c:formatCode>General</c:formatCode>
                <c:ptCount val="30"/>
                <c:pt idx="0">
                  <c:v>0.19436922168946041</c:v>
                </c:pt>
                <c:pt idx="1">
                  <c:v>0.38008228781334991</c:v>
                </c:pt>
                <c:pt idx="2">
                  <c:v>0.54927214956401049</c:v>
                </c:pt>
                <c:pt idx="3">
                  <c:v>0.69553060800194866</c:v>
                </c:pt>
                <c:pt idx="4">
                  <c:v>0.81436601863240043</c:v>
                </c:pt>
                <c:pt idx="5">
                  <c:v>0.90340147600195753</c:v>
                </c:pt>
                <c:pt idx="6">
                  <c:v>0.96231659075484233</c:v>
                </c:pt>
                <c:pt idx="7">
                  <c:v>0.99257884258307505</c:v>
                </c:pt>
                <c:pt idx="8">
                  <c:v>0.99703676499377858</c:v>
                </c:pt>
                <c:pt idx="9">
                  <c:v>0.97945424452272378</c:v>
                </c:pt>
                <c:pt idx="10">
                  <c:v>0.94405596306277062</c:v>
                </c:pt>
                <c:pt idx="11">
                  <c:v>0.89513472337515654</c:v>
                </c:pt>
                <c:pt idx="12">
                  <c:v>0.8367488983547684</c:v>
                </c:pt>
                <c:pt idx="13">
                  <c:v>0.772517926911096</c:v>
                </c:pt>
                <c:pt idx="14">
                  <c:v>0.70550872083113536</c:v>
                </c:pt>
                <c:pt idx="15">
                  <c:v>0.63819690913457416</c:v>
                </c:pt>
                <c:pt idx="16">
                  <c:v>0.57248333185798528</c:v>
                </c:pt>
                <c:pt idx="17">
                  <c:v>0.50974663429078626</c:v>
                </c:pt>
                <c:pt idx="18">
                  <c:v>0.45091560164403682</c:v>
                </c:pt>
                <c:pt idx="19">
                  <c:v>0.39654866115988374</c:v>
                </c:pt>
                <c:pt idx="20">
                  <c:v>0.34691181730032744</c:v>
                </c:pt>
                <c:pt idx="21">
                  <c:v>0.30204962952724812</c:v>
                </c:pt>
                <c:pt idx="22">
                  <c:v>0.26184646004220324</c:v>
                </c:pt>
                <c:pt idx="23">
                  <c:v>0.22607708846009841</c:v>
                </c:pt>
                <c:pt idx="24">
                  <c:v>0.19444700468115406</c:v>
                </c:pt>
                <c:pt idx="25">
                  <c:v>0.16662338969714596</c:v>
                </c:pt>
                <c:pt idx="26">
                  <c:v>0.14225811993851487</c:v>
                </c:pt>
                <c:pt idx="27">
                  <c:v>0.12100420870049029</c:v>
                </c:pt>
                <c:pt idx="28">
                  <c:v>0.10252702596861327</c:v>
                </c:pt>
                <c:pt idx="29">
                  <c:v>8.6511486380112648E-2</c:v>
                </c:pt>
              </c:numCache>
            </c:numRef>
          </c:yVal>
          <c:smooth val="1"/>
          <c:extLst>
            <c:ext xmlns:c16="http://schemas.microsoft.com/office/drawing/2014/chart" uri="{C3380CC4-5D6E-409C-BE32-E72D297353CC}">
              <c16:uniqueId val="{00000000-B6EE-46BD-8DCF-F6EF1A417ADE}"/>
            </c:ext>
          </c:extLst>
        </c:ser>
        <c:dLbls>
          <c:showLegendKey val="0"/>
          <c:showVal val="0"/>
          <c:showCatName val="0"/>
          <c:showSerName val="0"/>
          <c:showPercent val="0"/>
          <c:showBubbleSize val="0"/>
        </c:dLbls>
        <c:axId val="51881088"/>
        <c:axId val="51883008"/>
      </c:scatterChart>
      <c:scatterChart>
        <c:scatterStyle val="lineMarker"/>
        <c:varyColors val="0"/>
        <c:ser>
          <c:idx val="0"/>
          <c:order val="0"/>
          <c:tx>
            <c:v>measured</c:v>
          </c:tx>
          <c:spPr>
            <a:ln w="25400" cap="rnd">
              <a:noFill/>
              <a:round/>
            </a:ln>
            <a:effectLst/>
          </c:spPr>
          <c:marker>
            <c:symbol val="circle"/>
            <c:size val="12"/>
            <c:spPr>
              <a:solidFill>
                <a:schemeClr val="accent1"/>
              </a:solidFill>
              <a:ln w="9525">
                <a:solidFill>
                  <a:schemeClr val="accent1"/>
                </a:solidFill>
              </a:ln>
              <a:effectLst/>
            </c:spPr>
          </c:marker>
          <c:errBars>
            <c:errDir val="x"/>
            <c:errBarType val="both"/>
            <c:errValType val="fixedVal"/>
            <c:noEndCap val="0"/>
            <c:val val="1.0000000000000028E-3"/>
            <c:spPr>
              <a:noFill/>
              <a:ln w="9525" cap="flat" cmpd="sng" algn="ctr">
                <a:solidFill>
                  <a:schemeClr val="tx1">
                    <a:lumMod val="65000"/>
                    <a:lumOff val="35000"/>
                  </a:schemeClr>
                </a:solidFill>
                <a:round/>
              </a:ln>
              <a:effectLst/>
            </c:spPr>
          </c:errBars>
          <c:errBars>
            <c:errDir val="y"/>
            <c:errBarType val="both"/>
            <c:errValType val="cust"/>
            <c:noEndCap val="0"/>
            <c:plus>
              <c:numRef>
                <c:f>zakrytie!$J$37:$J$48</c:f>
                <c:numCache>
                  <c:formatCode>General</c:formatCode>
                  <c:ptCount val="12"/>
                  <c:pt idx="0">
                    <c:v>4.216277057463913E-3</c:v>
                  </c:pt>
                  <c:pt idx="1">
                    <c:v>1.7460447058795847E-2</c:v>
                  </c:pt>
                  <c:pt idx="2">
                    <c:v>3.6793576251163446E-2</c:v>
                  </c:pt>
                  <c:pt idx="3">
                    <c:v>3.6121354687299392E-2</c:v>
                  </c:pt>
                  <c:pt idx="4">
                    <c:v>3.9655691000749511E-2</c:v>
                  </c:pt>
                  <c:pt idx="5">
                    <c:v>4.2000098818807834E-2</c:v>
                  </c:pt>
                  <c:pt idx="6">
                    <c:v>6.1803537115450724E-2</c:v>
                  </c:pt>
                  <c:pt idx="7">
                    <c:v>0.11575276677166114</c:v>
                  </c:pt>
                  <c:pt idx="8">
                    <c:v>0.10825017784831362</c:v>
                  </c:pt>
                  <c:pt idx="9">
                    <c:v>0.11575276677166114</c:v>
                  </c:pt>
                  <c:pt idx="10">
                    <c:v>0.10204246935441461</c:v>
                  </c:pt>
                  <c:pt idx="11">
                    <c:v>0</c:v>
                  </c:pt>
                </c:numCache>
              </c:numRef>
            </c:plus>
            <c:minus>
              <c:numRef>
                <c:f>zakrytie!$J$52:$J$63</c:f>
                <c:numCache>
                  <c:formatCode>General</c:formatCode>
                  <c:ptCount val="12"/>
                  <c:pt idx="0">
                    <c:v>4.4114599245383334E-3</c:v>
                  </c:pt>
                  <c:pt idx="1">
                    <c:v>1.8782937292805599E-2</c:v>
                  </c:pt>
                  <c:pt idx="2">
                    <c:v>4.0417317138873671E-2</c:v>
                  </c:pt>
                  <c:pt idx="3">
                    <c:v>3.9655691000749754E-2</c:v>
                  </c:pt>
                  <c:pt idx="4">
                    <c:v>4.3666623129947221E-2</c:v>
                  </c:pt>
                  <c:pt idx="5">
                    <c:v>4.6335829354930191E-2</c:v>
                  </c:pt>
                  <c:pt idx="6">
                    <c:v>6.9128417098551914E-2</c:v>
                  </c:pt>
                  <c:pt idx="7">
                    <c:v>0.13297326190741354</c:v>
                  </c:pt>
                  <c:pt idx="8">
                    <c:v>0.12396513570740322</c:v>
                  </c:pt>
                  <c:pt idx="9">
                    <c:v>0.13297326190741354</c:v>
                  </c:pt>
                  <c:pt idx="10">
                    <c:v>0.11654073616354665</c:v>
                  </c:pt>
                  <c:pt idx="11">
                    <c:v>0</c:v>
                  </c:pt>
                </c:numCache>
              </c:numRef>
            </c:minus>
            <c:spPr>
              <a:noFill/>
              <a:ln w="9525" cap="flat" cmpd="sng" algn="ctr">
                <a:solidFill>
                  <a:schemeClr val="tx1">
                    <a:lumMod val="65000"/>
                    <a:lumOff val="35000"/>
                  </a:schemeClr>
                </a:solidFill>
                <a:round/>
              </a:ln>
              <a:effectLst/>
            </c:spPr>
          </c:errBars>
          <c:xVal>
            <c:numRef>
              <c:f>zakrytie!$F$4:$F$15</c:f>
              <c:numCache>
                <c:formatCode>General</c:formatCode>
                <c:ptCount val="12"/>
                <c:pt idx="0">
                  <c:v>2.7792000000000001E-2</c:v>
                </c:pt>
                <c:pt idx="1">
                  <c:v>2.1897599999999996E-2</c:v>
                </c:pt>
                <c:pt idx="2">
                  <c:v>1.6844800000000045E-2</c:v>
                </c:pt>
                <c:pt idx="3">
                  <c:v>1.6000000000000021E-2</c:v>
                </c:pt>
                <c:pt idx="4">
                  <c:v>1.6000000000000021E-2</c:v>
                </c:pt>
                <c:pt idx="5">
                  <c:v>1.4006399999999999E-2</c:v>
                </c:pt>
                <c:pt idx="6">
                  <c:v>1.1792000000000021E-2</c:v>
                </c:pt>
                <c:pt idx="7">
                  <c:v>8.000000000000021E-3</c:v>
                </c:pt>
                <c:pt idx="8">
                  <c:v>6.9312000000000236E-3</c:v>
                </c:pt>
                <c:pt idx="9">
                  <c:v>1.9199999999999981E-3</c:v>
                </c:pt>
                <c:pt idx="10">
                  <c:v>6.4000000000000244E-4</c:v>
                </c:pt>
                <c:pt idx="11">
                  <c:v>0</c:v>
                </c:pt>
              </c:numCache>
            </c:numRef>
          </c:xVal>
          <c:yVal>
            <c:numRef>
              <c:f>zakrytie!$N$4:$N$15</c:f>
              <c:numCache>
                <c:formatCode>General</c:formatCode>
                <c:ptCount val="12"/>
                <c:pt idx="0">
                  <c:v>0.14293968198802925</c:v>
                </c:pt>
                <c:pt idx="1">
                  <c:v>0.37195998763798493</c:v>
                </c:pt>
                <c:pt idx="2">
                  <c:v>0.61551429460444962</c:v>
                </c:pt>
                <c:pt idx="3">
                  <c:v>0.60788008263941651</c:v>
                </c:pt>
                <c:pt idx="4">
                  <c:v>0.6475357736401659</c:v>
                </c:pt>
                <c:pt idx="5">
                  <c:v>0.67322066609482056</c:v>
                </c:pt>
                <c:pt idx="6">
                  <c:v>0.87480303341217525</c:v>
                </c:pt>
                <c:pt idx="7">
                  <c:v>1.340491507700097</c:v>
                </c:pt>
                <c:pt idx="8">
                  <c:v>1.2806557602188244</c:v>
                </c:pt>
                <c:pt idx="9">
                  <c:v>1.340491507700097</c:v>
                </c:pt>
                <c:pt idx="10">
                  <c:v>1.2301639335851648</c:v>
                </c:pt>
                <c:pt idx="11">
                  <c:v>0</c:v>
                </c:pt>
              </c:numCache>
            </c:numRef>
          </c:yVal>
          <c:smooth val="0"/>
          <c:extLst>
            <c:ext xmlns:c16="http://schemas.microsoft.com/office/drawing/2014/chart" uri="{C3380CC4-5D6E-409C-BE32-E72D297353CC}">
              <c16:uniqueId val="{00000001-B6EE-46BD-8DCF-F6EF1A417ADE}"/>
            </c:ext>
          </c:extLst>
        </c:ser>
        <c:dLbls>
          <c:showLegendKey val="0"/>
          <c:showVal val="0"/>
          <c:showCatName val="0"/>
          <c:showSerName val="0"/>
          <c:showPercent val="0"/>
          <c:showBubbleSize val="0"/>
        </c:dLbls>
        <c:axId val="51881088"/>
        <c:axId val="51883008"/>
      </c:scatterChart>
      <c:valAx>
        <c:axId val="51881088"/>
        <c:scaling>
          <c:orientation val="minMax"/>
          <c:max val="3.0000000000000016E-2"/>
          <c:min val="0"/>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Horizontal shift of the disk [m]</a:t>
                </a:r>
                <a:endParaRPr lang="sk-SK" sz="160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AT"/>
          </a:p>
        </c:txPr>
        <c:crossAx val="51883008"/>
        <c:crosses val="autoZero"/>
        <c:crossBetween val="midCat"/>
      </c:valAx>
      <c:valAx>
        <c:axId val="51883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Angular acceleration [rad/s²]</a:t>
                </a:r>
                <a:endParaRPr lang="sk-SK" sz="1600"/>
              </a:p>
            </c:rich>
          </c:tx>
          <c:layout>
            <c:manualLayout>
              <c:xMode val="edge"/>
              <c:yMode val="edge"/>
              <c:x val="0"/>
              <c:y val="8.5872088551730216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AT"/>
          </a:p>
        </c:txPr>
        <c:crossAx val="51881088"/>
        <c:crosses val="autoZero"/>
        <c:crossBetween val="midCat"/>
      </c:valAx>
      <c:spPr>
        <a:noFill/>
        <a:ln>
          <a:noFill/>
        </a:ln>
        <a:effectLst/>
      </c:spPr>
    </c:plotArea>
    <c:legend>
      <c:legendPos val="r"/>
      <c:layout>
        <c:manualLayout>
          <c:xMode val="edge"/>
          <c:yMode val="edge"/>
          <c:x val="0.59873969029896168"/>
          <c:y val="0.18238472279411289"/>
          <c:w val="0.26426887022275958"/>
          <c:h val="0.1957412828350504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AT"/>
        </a:p>
      </c:txPr>
    </c:legend>
    <c:plotVisOnly val="1"/>
    <c:dispBlanksAs val="gap"/>
    <c:showDLblsOverMax val="0"/>
  </c:chart>
  <c:spPr>
    <a:noFill/>
    <a:ln>
      <a:noFill/>
    </a:ln>
    <a:effectLst/>
  </c:spPr>
  <c:txPr>
    <a:bodyPr/>
    <a:lstStyle/>
    <a:p>
      <a:pPr>
        <a:defRPr sz="1800"/>
      </a:pPr>
      <a:endParaRPr lang="en-A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07984909547445"/>
          <c:y val="8.8812101685671288E-2"/>
          <c:w val="0.78867077327542934"/>
          <c:h val="0.73669844764723202"/>
        </c:manualLayout>
      </c:layout>
      <c:scatterChart>
        <c:scatterStyle val="lineMarker"/>
        <c:varyColors val="0"/>
        <c:ser>
          <c:idx val="0"/>
          <c:order val="0"/>
          <c:tx>
            <c:v>cotton cloth</c:v>
          </c:tx>
          <c:spPr>
            <a:ln w="28575">
              <a:noFill/>
            </a:ln>
          </c:spPr>
          <c:marker>
            <c:symbol val="diamond"/>
            <c:size val="10"/>
            <c:spPr>
              <a:solidFill>
                <a:schemeClr val="accent2"/>
              </a:solidFill>
              <a:ln>
                <a:noFill/>
              </a:ln>
            </c:spPr>
          </c:marker>
          <c:errBars>
            <c:errDir val="y"/>
            <c:errBarType val="both"/>
            <c:errValType val="percentage"/>
            <c:noEndCap val="0"/>
            <c:val val="8"/>
          </c:errBars>
          <c:errBars>
            <c:errDir val="x"/>
            <c:errBarType val="both"/>
            <c:errValType val="percentage"/>
            <c:noEndCap val="0"/>
            <c:val val="8"/>
          </c:errBars>
          <c:xVal>
            <c:numRef>
              <c:f>List2!$M$4:$M$12</c:f>
              <c:numCache>
                <c:formatCode>General</c:formatCode>
                <c:ptCount val="9"/>
                <c:pt idx="0">
                  <c:v>53</c:v>
                </c:pt>
                <c:pt idx="1">
                  <c:v>12.5</c:v>
                </c:pt>
                <c:pt idx="2">
                  <c:v>11.5</c:v>
                </c:pt>
                <c:pt idx="3">
                  <c:v>60</c:v>
                </c:pt>
                <c:pt idx="5">
                  <c:v>14</c:v>
                </c:pt>
                <c:pt idx="6">
                  <c:v>41</c:v>
                </c:pt>
                <c:pt idx="7">
                  <c:v>39</c:v>
                </c:pt>
                <c:pt idx="8">
                  <c:v>40</c:v>
                </c:pt>
              </c:numCache>
            </c:numRef>
          </c:xVal>
          <c:yVal>
            <c:numRef>
              <c:f>List2!$N$4:$N$12</c:f>
              <c:numCache>
                <c:formatCode>General</c:formatCode>
                <c:ptCount val="9"/>
                <c:pt idx="0">
                  <c:v>46.5</c:v>
                </c:pt>
                <c:pt idx="1">
                  <c:v>7.2</c:v>
                </c:pt>
                <c:pt idx="2">
                  <c:v>7.8</c:v>
                </c:pt>
                <c:pt idx="3">
                  <c:v>53.5</c:v>
                </c:pt>
                <c:pt idx="5">
                  <c:v>9.2000000000000011</c:v>
                </c:pt>
                <c:pt idx="6">
                  <c:v>30</c:v>
                </c:pt>
                <c:pt idx="7">
                  <c:v>28</c:v>
                </c:pt>
                <c:pt idx="8">
                  <c:v>32.5</c:v>
                </c:pt>
              </c:numCache>
            </c:numRef>
          </c:yVal>
          <c:smooth val="0"/>
          <c:extLst>
            <c:ext xmlns:c16="http://schemas.microsoft.com/office/drawing/2014/chart" uri="{C3380CC4-5D6E-409C-BE32-E72D297353CC}">
              <c16:uniqueId val="{00000000-7838-44C6-AD83-AE7ECB5C7B13}"/>
            </c:ext>
          </c:extLst>
        </c:ser>
        <c:dLbls>
          <c:showLegendKey val="0"/>
          <c:showVal val="0"/>
          <c:showCatName val="0"/>
          <c:showSerName val="0"/>
          <c:showPercent val="0"/>
          <c:showBubbleSize val="0"/>
        </c:dLbls>
        <c:axId val="51918336"/>
        <c:axId val="51920256"/>
      </c:scatterChart>
      <c:scatterChart>
        <c:scatterStyle val="smoothMarker"/>
        <c:varyColors val="0"/>
        <c:ser>
          <c:idx val="1"/>
          <c:order val="1"/>
          <c:tx>
            <c:v>y=x</c:v>
          </c:tx>
          <c:spPr>
            <a:ln w="47625">
              <a:solidFill>
                <a:schemeClr val="tx1"/>
              </a:solidFill>
              <a:prstDash val="dash"/>
            </a:ln>
          </c:spPr>
          <c:marker>
            <c:symbol val="none"/>
          </c:marker>
          <c:dPt>
            <c:idx val="1"/>
            <c:bubble3D val="0"/>
            <c:spPr>
              <a:ln w="47625">
                <a:solidFill>
                  <a:schemeClr val="tx1"/>
                </a:solidFill>
                <a:prstDash val="sysDash"/>
              </a:ln>
            </c:spPr>
            <c:extLst>
              <c:ext xmlns:c16="http://schemas.microsoft.com/office/drawing/2014/chart" uri="{C3380CC4-5D6E-409C-BE32-E72D297353CC}">
                <c16:uniqueId val="{00000001-7838-44C6-AD83-AE7ECB5C7B13}"/>
              </c:ext>
            </c:extLst>
          </c:dPt>
          <c:xVal>
            <c:numRef>
              <c:f>List2!$P$3:$P$4</c:f>
              <c:numCache>
                <c:formatCode>General</c:formatCode>
                <c:ptCount val="2"/>
                <c:pt idx="0">
                  <c:v>0</c:v>
                </c:pt>
                <c:pt idx="1">
                  <c:v>65</c:v>
                </c:pt>
              </c:numCache>
            </c:numRef>
          </c:xVal>
          <c:yVal>
            <c:numRef>
              <c:f>List2!$P$3:$P$4</c:f>
              <c:numCache>
                <c:formatCode>General</c:formatCode>
                <c:ptCount val="2"/>
                <c:pt idx="0">
                  <c:v>0</c:v>
                </c:pt>
                <c:pt idx="1">
                  <c:v>65</c:v>
                </c:pt>
              </c:numCache>
            </c:numRef>
          </c:yVal>
          <c:smooth val="1"/>
          <c:extLst>
            <c:ext xmlns:c16="http://schemas.microsoft.com/office/drawing/2014/chart" uri="{C3380CC4-5D6E-409C-BE32-E72D297353CC}">
              <c16:uniqueId val="{00000002-7838-44C6-AD83-AE7ECB5C7B13}"/>
            </c:ext>
          </c:extLst>
        </c:ser>
        <c:dLbls>
          <c:showLegendKey val="0"/>
          <c:showVal val="0"/>
          <c:showCatName val="0"/>
          <c:showSerName val="0"/>
          <c:showPercent val="0"/>
          <c:showBubbleSize val="0"/>
        </c:dLbls>
        <c:axId val="51918336"/>
        <c:axId val="51920256"/>
      </c:scatterChart>
      <c:valAx>
        <c:axId val="51918336"/>
        <c:scaling>
          <c:orientation val="minMax"/>
        </c:scaling>
        <c:delete val="0"/>
        <c:axPos val="b"/>
        <c:title>
          <c:tx>
            <c:rich>
              <a:bodyPr/>
              <a:lstStyle/>
              <a:p>
                <a:pPr>
                  <a:defRPr sz="1400"/>
                </a:pPr>
                <a:r>
                  <a:rPr lang="sk-SK" sz="1400" dirty="0"/>
                  <a:t>I </a:t>
                </a:r>
                <a:r>
                  <a:rPr lang="sk-SK" sz="1400" dirty="0" err="1"/>
                  <a:t>dry</a:t>
                </a:r>
                <a:r>
                  <a:rPr lang="sk-SK" sz="1400" dirty="0"/>
                  <a:t> </a:t>
                </a:r>
                <a:r>
                  <a:rPr lang="en-GB" sz="1400" baseline="0" dirty="0"/>
                  <a:t>(</a:t>
                </a:r>
                <a:r>
                  <a:rPr lang="en-GB" sz="1400" baseline="0" dirty="0" err="1"/>
                  <a:t>lux</a:t>
                </a:r>
                <a:r>
                  <a:rPr lang="en-GB" sz="1400" baseline="0" dirty="0"/>
                  <a:t>)</a:t>
                </a:r>
                <a:endParaRPr lang="en-GB" sz="1400" dirty="0"/>
              </a:p>
            </c:rich>
          </c:tx>
          <c:overlay val="0"/>
        </c:title>
        <c:numFmt formatCode="General" sourceLinked="1"/>
        <c:majorTickMark val="out"/>
        <c:minorTickMark val="none"/>
        <c:tickLblPos val="nextTo"/>
        <c:txPr>
          <a:bodyPr/>
          <a:lstStyle/>
          <a:p>
            <a:pPr>
              <a:defRPr sz="1100"/>
            </a:pPr>
            <a:endParaRPr lang="en-AT"/>
          </a:p>
        </c:txPr>
        <c:crossAx val="51920256"/>
        <c:crosses val="autoZero"/>
        <c:crossBetween val="midCat"/>
      </c:valAx>
      <c:valAx>
        <c:axId val="51920256"/>
        <c:scaling>
          <c:orientation val="minMax"/>
        </c:scaling>
        <c:delete val="0"/>
        <c:axPos val="l"/>
        <c:majorGridlines/>
        <c:title>
          <c:tx>
            <c:rich>
              <a:bodyPr rot="-5400000" vert="horz"/>
              <a:lstStyle/>
              <a:p>
                <a:pPr>
                  <a:defRPr sz="1400"/>
                </a:pPr>
                <a:r>
                  <a:rPr lang="sk-SK" sz="1400" baseline="0" dirty="0"/>
                  <a:t>I </a:t>
                </a:r>
                <a:r>
                  <a:rPr lang="sk-SK" sz="1400" baseline="0" dirty="0" err="1"/>
                  <a:t>wet</a:t>
                </a:r>
                <a:r>
                  <a:rPr lang="sk-SK" sz="1400" baseline="0" dirty="0"/>
                  <a:t> (lux)</a:t>
                </a:r>
                <a:endParaRPr lang="en-GB" sz="1400" dirty="0"/>
              </a:p>
            </c:rich>
          </c:tx>
          <c:overlay val="0"/>
        </c:title>
        <c:numFmt formatCode="General" sourceLinked="1"/>
        <c:majorTickMark val="out"/>
        <c:minorTickMark val="none"/>
        <c:tickLblPos val="nextTo"/>
        <c:txPr>
          <a:bodyPr/>
          <a:lstStyle/>
          <a:p>
            <a:pPr>
              <a:defRPr sz="1100"/>
            </a:pPr>
            <a:endParaRPr lang="en-AT"/>
          </a:p>
        </c:txPr>
        <c:crossAx val="51918336"/>
        <c:crosses val="autoZero"/>
        <c:crossBetween val="midCat"/>
      </c:valAx>
    </c:plotArea>
    <c:legend>
      <c:legendPos val="r"/>
      <c:layout>
        <c:manualLayout>
          <c:xMode val="edge"/>
          <c:yMode val="edge"/>
          <c:x val="0.20413743969071368"/>
          <c:y val="8.586840519403581E-2"/>
          <c:w val="0.40213111422914533"/>
          <c:h val="0.20920610429250591"/>
        </c:manualLayout>
      </c:layout>
      <c:overlay val="0"/>
      <c:txPr>
        <a:bodyPr/>
        <a:lstStyle/>
        <a:p>
          <a:pPr>
            <a:defRPr sz="1200"/>
          </a:pPr>
          <a:endParaRPr lang="en-AT"/>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73140449959207"/>
          <c:y val="2.7579581666429192E-2"/>
          <c:w val="0.82933460196436826"/>
          <c:h val="0.81923406640388086"/>
        </c:manualLayout>
      </c:layout>
      <c:scatterChart>
        <c:scatterStyle val="lineMarker"/>
        <c:varyColors val="0"/>
        <c:ser>
          <c:idx val="0"/>
          <c:order val="0"/>
          <c:tx>
            <c:strRef>
              <c:f>List2!$H$3</c:f>
              <c:strCache>
                <c:ptCount val="1"/>
                <c:pt idx="0">
                  <c:v>fluffy</c:v>
                </c:pt>
              </c:strCache>
            </c:strRef>
          </c:tx>
          <c:spPr>
            <a:ln w="28575">
              <a:noFill/>
            </a:ln>
          </c:spPr>
          <c:marker>
            <c:symbol val="diamond"/>
            <c:size val="15"/>
            <c:spPr>
              <a:solidFill>
                <a:schemeClr val="accent2"/>
              </a:solidFill>
              <a:ln>
                <a:noFill/>
              </a:ln>
            </c:spPr>
          </c:marker>
          <c:trendline>
            <c:trendlineType val="linear"/>
            <c:dispRSqr val="0"/>
            <c:dispEq val="0"/>
          </c:trendline>
          <c:errBars>
            <c:errDir val="y"/>
            <c:errBarType val="both"/>
            <c:errValType val="percentage"/>
            <c:noEndCap val="0"/>
            <c:val val="12"/>
          </c:errBars>
          <c:errBars>
            <c:errDir val="x"/>
            <c:errBarType val="both"/>
            <c:errValType val="percentage"/>
            <c:noEndCap val="0"/>
            <c:val val="12"/>
          </c:errBars>
          <c:xVal>
            <c:numRef>
              <c:f>List2!$I$4:$I$10</c:f>
              <c:numCache>
                <c:formatCode>General</c:formatCode>
                <c:ptCount val="7"/>
                <c:pt idx="0">
                  <c:v>8.8000000000000007</c:v>
                </c:pt>
                <c:pt idx="1">
                  <c:v>6.5</c:v>
                </c:pt>
                <c:pt idx="2">
                  <c:v>17.7</c:v>
                </c:pt>
                <c:pt idx="3">
                  <c:v>36.200000000000003</c:v>
                </c:pt>
                <c:pt idx="4">
                  <c:v>21</c:v>
                </c:pt>
                <c:pt idx="5">
                  <c:v>14.5</c:v>
                </c:pt>
                <c:pt idx="6">
                  <c:v>52</c:v>
                </c:pt>
              </c:numCache>
            </c:numRef>
          </c:xVal>
          <c:yVal>
            <c:numRef>
              <c:f>List2!$J$4:$J$10</c:f>
              <c:numCache>
                <c:formatCode>General</c:formatCode>
                <c:ptCount val="7"/>
                <c:pt idx="0">
                  <c:v>8</c:v>
                </c:pt>
                <c:pt idx="1">
                  <c:v>6.2</c:v>
                </c:pt>
                <c:pt idx="2">
                  <c:v>13.7</c:v>
                </c:pt>
                <c:pt idx="3">
                  <c:v>29</c:v>
                </c:pt>
                <c:pt idx="4">
                  <c:v>17</c:v>
                </c:pt>
                <c:pt idx="5">
                  <c:v>13</c:v>
                </c:pt>
                <c:pt idx="6">
                  <c:v>48</c:v>
                </c:pt>
              </c:numCache>
            </c:numRef>
          </c:yVal>
          <c:smooth val="0"/>
          <c:extLst>
            <c:ext xmlns:c16="http://schemas.microsoft.com/office/drawing/2014/chart" uri="{C3380CC4-5D6E-409C-BE32-E72D297353CC}">
              <c16:uniqueId val="{00000000-C9B1-47A5-AD14-46509CDD8BA7}"/>
            </c:ext>
          </c:extLst>
        </c:ser>
        <c:ser>
          <c:idx val="1"/>
          <c:order val="1"/>
          <c:tx>
            <c:strRef>
              <c:f>List2!$L$3</c:f>
              <c:strCache>
                <c:ptCount val="1"/>
                <c:pt idx="0">
                  <c:v>normal</c:v>
                </c:pt>
              </c:strCache>
            </c:strRef>
          </c:tx>
          <c:spPr>
            <a:ln w="28575">
              <a:noFill/>
            </a:ln>
          </c:spPr>
          <c:marker>
            <c:symbol val="diamond"/>
            <c:size val="15"/>
            <c:spPr>
              <a:solidFill>
                <a:schemeClr val="accent1"/>
              </a:solidFill>
              <a:ln>
                <a:noFill/>
              </a:ln>
            </c:spPr>
          </c:marker>
          <c:trendline>
            <c:trendlineType val="linear"/>
            <c:dispRSqr val="0"/>
            <c:dispEq val="0"/>
          </c:trendline>
          <c:errBars>
            <c:errDir val="y"/>
            <c:errBarType val="both"/>
            <c:errValType val="percentage"/>
            <c:noEndCap val="0"/>
            <c:val val="12"/>
          </c:errBars>
          <c:errBars>
            <c:errDir val="x"/>
            <c:errBarType val="both"/>
            <c:errValType val="percentage"/>
            <c:noEndCap val="0"/>
            <c:val val="12"/>
          </c:errBars>
          <c:xVal>
            <c:numRef>
              <c:f>List2!$M$4:$M$12</c:f>
              <c:numCache>
                <c:formatCode>General</c:formatCode>
                <c:ptCount val="9"/>
                <c:pt idx="0">
                  <c:v>53</c:v>
                </c:pt>
                <c:pt idx="1">
                  <c:v>12.5</c:v>
                </c:pt>
                <c:pt idx="2">
                  <c:v>11.5</c:v>
                </c:pt>
                <c:pt idx="3">
                  <c:v>60</c:v>
                </c:pt>
                <c:pt idx="5">
                  <c:v>14</c:v>
                </c:pt>
                <c:pt idx="6">
                  <c:v>41</c:v>
                </c:pt>
                <c:pt idx="7">
                  <c:v>39</c:v>
                </c:pt>
                <c:pt idx="8">
                  <c:v>40</c:v>
                </c:pt>
              </c:numCache>
            </c:numRef>
          </c:xVal>
          <c:yVal>
            <c:numRef>
              <c:f>List2!$N$4:$N$12</c:f>
              <c:numCache>
                <c:formatCode>General</c:formatCode>
                <c:ptCount val="9"/>
                <c:pt idx="0">
                  <c:v>46.5</c:v>
                </c:pt>
                <c:pt idx="1">
                  <c:v>7.2</c:v>
                </c:pt>
                <c:pt idx="2">
                  <c:v>7.8</c:v>
                </c:pt>
                <c:pt idx="3">
                  <c:v>53.5</c:v>
                </c:pt>
                <c:pt idx="5">
                  <c:v>9.2000000000000011</c:v>
                </c:pt>
                <c:pt idx="6">
                  <c:v>30</c:v>
                </c:pt>
                <c:pt idx="7">
                  <c:v>28</c:v>
                </c:pt>
                <c:pt idx="8">
                  <c:v>32.5</c:v>
                </c:pt>
              </c:numCache>
            </c:numRef>
          </c:yVal>
          <c:smooth val="0"/>
          <c:extLst>
            <c:ext xmlns:c16="http://schemas.microsoft.com/office/drawing/2014/chart" uri="{C3380CC4-5D6E-409C-BE32-E72D297353CC}">
              <c16:uniqueId val="{00000001-C9B1-47A5-AD14-46509CDD8BA7}"/>
            </c:ext>
          </c:extLst>
        </c:ser>
        <c:dLbls>
          <c:showLegendKey val="0"/>
          <c:showVal val="0"/>
          <c:showCatName val="0"/>
          <c:showSerName val="0"/>
          <c:showPercent val="0"/>
          <c:showBubbleSize val="0"/>
        </c:dLbls>
        <c:axId val="52041984"/>
        <c:axId val="52060544"/>
      </c:scatterChart>
      <c:valAx>
        <c:axId val="52041984"/>
        <c:scaling>
          <c:orientation val="minMax"/>
        </c:scaling>
        <c:delete val="0"/>
        <c:axPos val="b"/>
        <c:title>
          <c:tx>
            <c:rich>
              <a:bodyPr/>
              <a:lstStyle/>
              <a:p>
                <a:pPr>
                  <a:defRPr sz="2400"/>
                </a:pPr>
                <a:r>
                  <a:rPr lang="sk-SK" sz="2400" dirty="0"/>
                  <a:t>odrazené od suchej látky </a:t>
                </a:r>
                <a:r>
                  <a:rPr lang="en-GB" sz="2400" dirty="0"/>
                  <a:t>(</a:t>
                </a:r>
                <a:r>
                  <a:rPr lang="en-GB" sz="2400" dirty="0" err="1"/>
                  <a:t>lux</a:t>
                </a:r>
                <a:r>
                  <a:rPr lang="en-GB" sz="2400" dirty="0"/>
                  <a:t>)</a:t>
                </a:r>
              </a:p>
            </c:rich>
          </c:tx>
          <c:overlay val="0"/>
        </c:title>
        <c:numFmt formatCode="General" sourceLinked="1"/>
        <c:majorTickMark val="out"/>
        <c:minorTickMark val="none"/>
        <c:tickLblPos val="nextTo"/>
        <c:txPr>
          <a:bodyPr/>
          <a:lstStyle/>
          <a:p>
            <a:pPr>
              <a:defRPr sz="1600"/>
            </a:pPr>
            <a:endParaRPr lang="en-AT"/>
          </a:p>
        </c:txPr>
        <c:crossAx val="52060544"/>
        <c:crosses val="autoZero"/>
        <c:crossBetween val="midCat"/>
      </c:valAx>
      <c:valAx>
        <c:axId val="52060544"/>
        <c:scaling>
          <c:orientation val="minMax"/>
          <c:max val="60"/>
        </c:scaling>
        <c:delete val="0"/>
        <c:axPos val="l"/>
        <c:majorGridlines/>
        <c:title>
          <c:tx>
            <c:rich>
              <a:bodyPr rot="-5400000" vert="horz"/>
              <a:lstStyle/>
              <a:p>
                <a:pPr>
                  <a:defRPr sz="2400"/>
                </a:pPr>
                <a:r>
                  <a:rPr lang="sk-SK" sz="2400" baseline="0" noProof="0" dirty="0"/>
                  <a:t>odrazené od mokrej látky </a:t>
                </a:r>
                <a:r>
                  <a:rPr lang="en-US" sz="2400" baseline="0" noProof="0" dirty="0"/>
                  <a:t>(</a:t>
                </a:r>
                <a:r>
                  <a:rPr lang="en-US" sz="2400" baseline="0" noProof="0" dirty="0" err="1"/>
                  <a:t>lux</a:t>
                </a:r>
                <a:r>
                  <a:rPr lang="en-US" sz="2400" baseline="0" noProof="0" dirty="0"/>
                  <a:t>)</a:t>
                </a:r>
                <a:endParaRPr lang="en-US" sz="2400" noProof="0" dirty="0"/>
              </a:p>
            </c:rich>
          </c:tx>
          <c:layout>
            <c:manualLayout>
              <c:xMode val="edge"/>
              <c:yMode val="edge"/>
              <c:x val="5.1862006149913646E-2"/>
              <c:y val="0.14149849482776145"/>
            </c:manualLayout>
          </c:layout>
          <c:overlay val="0"/>
        </c:title>
        <c:numFmt formatCode="General" sourceLinked="1"/>
        <c:majorTickMark val="out"/>
        <c:minorTickMark val="none"/>
        <c:tickLblPos val="nextTo"/>
        <c:txPr>
          <a:bodyPr/>
          <a:lstStyle/>
          <a:p>
            <a:pPr>
              <a:defRPr sz="1600"/>
            </a:pPr>
            <a:endParaRPr lang="en-AT"/>
          </a:p>
        </c:txPr>
        <c:crossAx val="52041984"/>
        <c:crosses val="autoZero"/>
        <c:crossBetween val="midCat"/>
      </c:valAx>
    </c:plotArea>
    <c:legend>
      <c:legendPos val="r"/>
      <c:layout>
        <c:manualLayout>
          <c:xMode val="edge"/>
          <c:yMode val="edge"/>
          <c:x val="0.15175111991524751"/>
          <c:y val="0.28488609490720668"/>
          <c:w val="0.34918193613408038"/>
          <c:h val="0.13348405732696439"/>
        </c:manualLayout>
      </c:layout>
      <c:overlay val="0"/>
      <c:txPr>
        <a:bodyPr/>
        <a:lstStyle/>
        <a:p>
          <a:pPr>
            <a:defRPr sz="2400"/>
          </a:pPr>
          <a:endParaRPr lang="en-AT"/>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sk-SK" sz="2800" dirty="0"/>
              <a:t>Šírka slaných prstov v</a:t>
            </a:r>
            <a:r>
              <a:rPr lang="sk-SK" sz="2800" baseline="0" dirty="0"/>
              <a:t> čase</a:t>
            </a:r>
            <a:endParaRPr lang="en-GB" sz="2800" dirty="0"/>
          </a:p>
        </c:rich>
      </c:tx>
      <c:overlay val="1"/>
    </c:title>
    <c:autoTitleDeleted val="0"/>
    <c:plotArea>
      <c:layout>
        <c:manualLayout>
          <c:layoutTarget val="inner"/>
          <c:xMode val="edge"/>
          <c:yMode val="edge"/>
          <c:x val="0.12383150610354378"/>
          <c:y val="0.1658721120933653"/>
          <c:w val="0.8472351111314429"/>
          <c:h val="0.59433035218309072"/>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14"/>
            <c:spPr>
              <a:solidFill>
                <a:srgbClr val="00B050"/>
              </a:solidFill>
              <a:ln>
                <a:noFill/>
              </a:ln>
            </c:spPr>
          </c:marker>
          <c:errBars>
            <c:errDir val="y"/>
            <c:errBarType val="both"/>
            <c:errValType val="percentage"/>
            <c:noEndCap val="0"/>
            <c:val val="20"/>
          </c:errBars>
          <c:errBars>
            <c:errDir val="x"/>
            <c:errBarType val="both"/>
            <c:errValType val="fixedVal"/>
            <c:noEndCap val="0"/>
            <c:val val="1"/>
          </c:errBars>
          <c:xVal>
            <c:numRef>
              <c:f>Sheet1!$A$2:$A$30</c:f>
              <c:numCache>
                <c:formatCode>General</c:formatCode>
                <c:ptCount val="29"/>
                <c:pt idx="0">
                  <c:v>0</c:v>
                </c:pt>
                <c:pt idx="1">
                  <c:v>1</c:v>
                </c:pt>
                <c:pt idx="2">
                  <c:v>6</c:v>
                </c:pt>
                <c:pt idx="3">
                  <c:v>7</c:v>
                </c:pt>
                <c:pt idx="4">
                  <c:v>11</c:v>
                </c:pt>
                <c:pt idx="5">
                  <c:v>14</c:v>
                </c:pt>
                <c:pt idx="6">
                  <c:v>16</c:v>
                </c:pt>
                <c:pt idx="7">
                  <c:v>18</c:v>
                </c:pt>
                <c:pt idx="8">
                  <c:v>21</c:v>
                </c:pt>
                <c:pt idx="9">
                  <c:v>23</c:v>
                </c:pt>
                <c:pt idx="10">
                  <c:v>25</c:v>
                </c:pt>
                <c:pt idx="11">
                  <c:v>28</c:v>
                </c:pt>
                <c:pt idx="12">
                  <c:v>33</c:v>
                </c:pt>
                <c:pt idx="13">
                  <c:v>38</c:v>
                </c:pt>
                <c:pt idx="14">
                  <c:v>43</c:v>
                </c:pt>
                <c:pt idx="15">
                  <c:v>43</c:v>
                </c:pt>
                <c:pt idx="16">
                  <c:v>48</c:v>
                </c:pt>
                <c:pt idx="17">
                  <c:v>53</c:v>
                </c:pt>
                <c:pt idx="18">
                  <c:v>54</c:v>
                </c:pt>
                <c:pt idx="19">
                  <c:v>58</c:v>
                </c:pt>
                <c:pt idx="20">
                  <c:v>58</c:v>
                </c:pt>
                <c:pt idx="21">
                  <c:v>62</c:v>
                </c:pt>
                <c:pt idx="22">
                  <c:v>62</c:v>
                </c:pt>
                <c:pt idx="23">
                  <c:v>67</c:v>
                </c:pt>
                <c:pt idx="24">
                  <c:v>72</c:v>
                </c:pt>
                <c:pt idx="25">
                  <c:v>72</c:v>
                </c:pt>
                <c:pt idx="26">
                  <c:v>76</c:v>
                </c:pt>
                <c:pt idx="27">
                  <c:v>87</c:v>
                </c:pt>
                <c:pt idx="28">
                  <c:v>87</c:v>
                </c:pt>
              </c:numCache>
            </c:numRef>
          </c:xVal>
          <c:yVal>
            <c:numRef>
              <c:f>Sheet1!$B$2:$B$30</c:f>
              <c:numCache>
                <c:formatCode>General</c:formatCode>
                <c:ptCount val="29"/>
                <c:pt idx="5">
                  <c:v>0.18600000000000044</c:v>
                </c:pt>
                <c:pt idx="6">
                  <c:v>0.18600000000000044</c:v>
                </c:pt>
                <c:pt idx="7">
                  <c:v>0.192</c:v>
                </c:pt>
                <c:pt idx="8">
                  <c:v>0.19800000000000001</c:v>
                </c:pt>
                <c:pt idx="10">
                  <c:v>0.18900000000000064</c:v>
                </c:pt>
                <c:pt idx="13">
                  <c:v>0.22600000000000001</c:v>
                </c:pt>
                <c:pt idx="15">
                  <c:v>0.191</c:v>
                </c:pt>
                <c:pt idx="17">
                  <c:v>0.192</c:v>
                </c:pt>
                <c:pt idx="21">
                  <c:v>0.20400000000000001</c:v>
                </c:pt>
                <c:pt idx="24">
                  <c:v>0.222</c:v>
                </c:pt>
                <c:pt idx="26">
                  <c:v>0.193</c:v>
                </c:pt>
              </c:numCache>
            </c:numRef>
          </c:yVal>
          <c:smooth val="0"/>
          <c:extLst>
            <c:ext xmlns:c16="http://schemas.microsoft.com/office/drawing/2014/chart" uri="{C3380CC4-5D6E-409C-BE32-E72D297353CC}">
              <c16:uniqueId val="{00000000-CEF3-47BC-8BB8-C41771C0282C}"/>
            </c:ext>
          </c:extLst>
        </c:ser>
        <c:dLbls>
          <c:showLegendKey val="0"/>
          <c:showVal val="0"/>
          <c:showCatName val="0"/>
          <c:showSerName val="0"/>
          <c:showPercent val="0"/>
          <c:showBubbleSize val="0"/>
        </c:dLbls>
        <c:axId val="102685312"/>
        <c:axId val="127206144"/>
      </c:scatterChart>
      <c:valAx>
        <c:axId val="102685312"/>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2000" b="1" i="0" u="none" strike="noStrike" kern="1200" baseline="0">
                    <a:solidFill>
                      <a:schemeClr val="tx1"/>
                    </a:solidFill>
                    <a:latin typeface="+mn-lt"/>
                    <a:ea typeface="+mn-ea"/>
                    <a:cs typeface="+mn-cs"/>
                  </a:defRPr>
                </a:pPr>
                <a:r>
                  <a:rPr lang="sk-SK" sz="1800" b="1" dirty="0">
                    <a:solidFill>
                      <a:schemeClr val="tx1"/>
                    </a:solidFill>
                  </a:rPr>
                  <a:t>čas</a:t>
                </a:r>
                <a:r>
                  <a:rPr lang="en-GB" sz="1800" b="1" dirty="0">
                    <a:solidFill>
                      <a:schemeClr val="tx1"/>
                    </a:solidFill>
                  </a:rPr>
                  <a:t> (min)</a:t>
                </a:r>
                <a:endParaRPr lang="sk-SK" sz="2000" b="1" dirty="0">
                  <a:solidFill>
                    <a:schemeClr val="tx1"/>
                  </a:solidFill>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70" b="0" i="0" u="none" strike="noStrike" kern="1200" baseline="0">
                <a:solidFill>
                  <a:schemeClr val="tx1"/>
                </a:solidFill>
                <a:latin typeface="+mn-lt"/>
                <a:ea typeface="+mn-ea"/>
                <a:cs typeface="+mn-cs"/>
              </a:defRPr>
            </a:pPr>
            <a:endParaRPr lang="en-AT"/>
          </a:p>
        </c:txPr>
        <c:crossAx val="127206144"/>
        <c:crosses val="autoZero"/>
        <c:crossBetween val="midCat"/>
      </c:valAx>
      <c:valAx>
        <c:axId val="127206144"/>
        <c:scaling>
          <c:orientation val="minMax"/>
          <c:max val="0.28000000000000008"/>
          <c:min val="0.14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2000" b="1" i="0" u="none" strike="noStrike" kern="1200" baseline="0">
                    <a:solidFill>
                      <a:schemeClr val="tx1"/>
                    </a:solidFill>
                    <a:latin typeface="+mn-lt"/>
                    <a:ea typeface="+mn-ea"/>
                    <a:cs typeface="+mn-cs"/>
                  </a:defRPr>
                </a:pPr>
                <a:r>
                  <a:rPr lang="sk-SK" sz="2000" b="1" dirty="0">
                    <a:solidFill>
                      <a:schemeClr val="tx1"/>
                    </a:solidFill>
                  </a:rPr>
                  <a:t>šírka</a:t>
                </a:r>
                <a:r>
                  <a:rPr lang="en-GB" sz="2000" b="1" dirty="0">
                    <a:solidFill>
                      <a:schemeClr val="tx1"/>
                    </a:solidFill>
                  </a:rPr>
                  <a:t> (cm)</a:t>
                </a:r>
                <a:endParaRPr lang="sk-SK" sz="2000" b="1" dirty="0">
                  <a:solidFill>
                    <a:schemeClr val="tx1"/>
                  </a:solidFill>
                </a:endParaRPr>
              </a:p>
            </c:rich>
          </c:tx>
          <c:overlay val="0"/>
          <c:spPr>
            <a:noFill/>
            <a:ln>
              <a:noFill/>
            </a:ln>
            <a:effectLst/>
          </c:sp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500" b="0" i="0" u="none" strike="noStrike" kern="1200" baseline="0">
                <a:solidFill>
                  <a:schemeClr val="tx1"/>
                </a:solidFill>
                <a:latin typeface="+mn-lt"/>
                <a:ea typeface="+mn-ea"/>
                <a:cs typeface="+mn-cs"/>
              </a:defRPr>
            </a:pPr>
            <a:endParaRPr lang="en-AT"/>
          </a:p>
        </c:txPr>
        <c:crossAx val="1026853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A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err="1">
                <a:solidFill>
                  <a:schemeClr val="tx1"/>
                </a:solidFill>
              </a:rPr>
              <a:t>Tlak</a:t>
            </a:r>
            <a:r>
              <a:rPr lang="en-US" sz="2400" baseline="0" dirty="0">
                <a:solidFill>
                  <a:schemeClr val="tx1"/>
                </a:solidFill>
              </a:rPr>
              <a:t> v bal</a:t>
            </a:r>
            <a:r>
              <a:rPr lang="sk-SK" sz="2400" baseline="0" dirty="0" err="1">
                <a:solidFill>
                  <a:schemeClr val="tx1"/>
                </a:solidFill>
              </a:rPr>
              <a:t>óne</a:t>
            </a:r>
            <a:r>
              <a:rPr lang="sk-SK" sz="2400" baseline="0" dirty="0">
                <a:solidFill>
                  <a:schemeClr val="tx1"/>
                </a:solidFill>
              </a:rPr>
              <a:t> v závislosti od objemu</a:t>
            </a:r>
            <a:endParaRPr lang="en-US" sz="2400" dirty="0">
              <a:solidFill>
                <a:schemeClr val="tx1"/>
              </a:solidFill>
            </a:endParaRPr>
          </a:p>
        </c:rich>
      </c:tx>
      <c:overlay val="0"/>
      <c:spPr>
        <a:noFill/>
        <a:ln>
          <a:noFill/>
        </a:ln>
        <a:effectLst/>
      </c:spPr>
    </c:title>
    <c:autoTitleDeleted val="0"/>
    <c:plotArea>
      <c:layout>
        <c:manualLayout>
          <c:layoutTarget val="inner"/>
          <c:xMode val="edge"/>
          <c:yMode val="edge"/>
          <c:x val="9.8130079410466919E-2"/>
          <c:y val="0.11628305263467596"/>
          <c:w val="0.8799803452663405"/>
          <c:h val="0.67785739323983241"/>
        </c:manualLayout>
      </c:layout>
      <c:scatterChart>
        <c:scatterStyle val="smoothMarker"/>
        <c:varyColors val="0"/>
        <c:ser>
          <c:idx val="0"/>
          <c:order val="0"/>
          <c:tx>
            <c:strRef>
              <c:f>Sheet1!$P$1:$P$2</c:f>
              <c:strCache>
                <c:ptCount val="2"/>
                <c:pt idx="1">
                  <c:v>p</c:v>
                </c:pt>
              </c:strCache>
            </c:strRef>
          </c:tx>
          <c:spPr>
            <a:ln w="25400" cap="rnd">
              <a:solidFill>
                <a:srgbClr val="00B050"/>
              </a:solidFill>
              <a:round/>
            </a:ln>
            <a:effectLst/>
          </c:spPr>
          <c:marker>
            <c:symbol val="circle"/>
            <c:size val="5"/>
            <c:spPr>
              <a:solidFill>
                <a:srgbClr val="00B050"/>
              </a:solidFill>
              <a:ln w="38100">
                <a:solidFill>
                  <a:srgbClr val="00B050"/>
                </a:solidFill>
              </a:ln>
              <a:effectLst/>
            </c:spPr>
          </c:marker>
          <c:xVal>
            <c:numRef>
              <c:f>Sheet1!$N$3:$N$228</c:f>
              <c:numCache>
                <c:formatCode>General</c:formatCode>
                <c:ptCount val="226"/>
                <c:pt idx="0">
                  <c:v>9.2508082027129665E-2</c:v>
                </c:pt>
                <c:pt idx="1">
                  <c:v>0.11673350462203252</c:v>
                </c:pt>
                <c:pt idx="2">
                  <c:v>0.12366676373575311</c:v>
                </c:pt>
                <c:pt idx="3">
                  <c:v>0.13630731312921426</c:v>
                </c:pt>
                <c:pt idx="4">
                  <c:v>0.14292893982894941</c:v>
                </c:pt>
                <c:pt idx="5">
                  <c:v>0.15298531374949131</c:v>
                </c:pt>
                <c:pt idx="6">
                  <c:v>0.15991656697194098</c:v>
                </c:pt>
                <c:pt idx="7">
                  <c:v>0.17435353162354517</c:v>
                </c:pt>
                <c:pt idx="8">
                  <c:v>0.18570313384165613</c:v>
                </c:pt>
                <c:pt idx="9">
                  <c:v>0.19751516243965792</c:v>
                </c:pt>
                <c:pt idx="10">
                  <c:v>0.20979599948338787</c:v>
                </c:pt>
                <c:pt idx="11">
                  <c:v>0.22698764938753041</c:v>
                </c:pt>
                <c:pt idx="12">
                  <c:v>0.23590138114776213</c:v>
                </c:pt>
                <c:pt idx="13">
                  <c:v>0.24972652220391967</c:v>
                </c:pt>
                <c:pt idx="14">
                  <c:v>0.25439473882309455</c:v>
                </c:pt>
                <c:pt idx="15">
                  <c:v>0.2840462166151177</c:v>
                </c:pt>
                <c:pt idx="16">
                  <c:v>0.29435228484557902</c:v>
                </c:pt>
                <c:pt idx="17">
                  <c:v>0.29961113213239676</c:v>
                </c:pt>
                <c:pt idx="18">
                  <c:v>0.32693551162174556</c:v>
                </c:pt>
                <c:pt idx="19">
                  <c:v>0.33254084852551685</c:v>
                </c:pt>
                <c:pt idx="20">
                  <c:v>0.35583461491815882</c:v>
                </c:pt>
                <c:pt idx="21">
                  <c:v>0.36778967890006475</c:v>
                </c:pt>
                <c:pt idx="22">
                  <c:v>0.38630803138063929</c:v>
                </c:pt>
                <c:pt idx="23">
                  <c:v>0.39260305527128458</c:v>
                </c:pt>
                <c:pt idx="24">
                  <c:v>0.40539626248930782</c:v>
                </c:pt>
                <c:pt idx="25">
                  <c:v>0.41850296849103635</c:v>
                </c:pt>
                <c:pt idx="26">
                  <c:v>0.43870746250099268</c:v>
                </c:pt>
                <c:pt idx="27">
                  <c:v>0.45256037498549745</c:v>
                </c:pt>
                <c:pt idx="28">
                  <c:v>0.47383617705202152</c:v>
                </c:pt>
                <c:pt idx="29">
                  <c:v>0.47374496419834888</c:v>
                </c:pt>
                <c:pt idx="30">
                  <c:v>0.50319243155488735</c:v>
                </c:pt>
                <c:pt idx="31">
                  <c:v>0.52606139265357299</c:v>
                </c:pt>
                <c:pt idx="32">
                  <c:v>0.5416338254466766</c:v>
                </c:pt>
                <c:pt idx="33">
                  <c:v>0.55756322615552667</c:v>
                </c:pt>
                <c:pt idx="34">
                  <c:v>0.57369143795654365</c:v>
                </c:pt>
                <c:pt idx="35">
                  <c:v>0.59012554899213998</c:v>
                </c:pt>
                <c:pt idx="36">
                  <c:v>0.61553423746666425</c:v>
                </c:pt>
                <c:pt idx="37">
                  <c:v>0.62404286576792656</c:v>
                </c:pt>
                <c:pt idx="38">
                  <c:v>0.65040745968482672</c:v>
                </c:pt>
                <c:pt idx="39">
                  <c:v>0.66839007161365849</c:v>
                </c:pt>
                <c:pt idx="40">
                  <c:v>0.69598074426345269</c:v>
                </c:pt>
                <c:pt idx="41">
                  <c:v>0.71479003048946699</c:v>
                </c:pt>
                <c:pt idx="42">
                  <c:v>0.71472117276183111</c:v>
                </c:pt>
                <c:pt idx="43">
                  <c:v>0.74356301088746357</c:v>
                </c:pt>
                <c:pt idx="44">
                  <c:v>0.76321565498445765</c:v>
                </c:pt>
                <c:pt idx="45">
                  <c:v>0.77317051714658303</c:v>
                </c:pt>
                <c:pt idx="46">
                  <c:v>0.79333917921417363</c:v>
                </c:pt>
                <c:pt idx="47">
                  <c:v>0.81385556829435113</c:v>
                </c:pt>
                <c:pt idx="48">
                  <c:v>0.83472265641286503</c:v>
                </c:pt>
                <c:pt idx="49">
                  <c:v>0.86668735059383628</c:v>
                </c:pt>
                <c:pt idx="50">
                  <c:v>0.86668735059383628</c:v>
                </c:pt>
                <c:pt idx="51">
                  <c:v>0.89945783525589362</c:v>
                </c:pt>
                <c:pt idx="52">
                  <c:v>0.91056212837628425</c:v>
                </c:pt>
                <c:pt idx="53">
                  <c:v>0.93304414098594157</c:v>
                </c:pt>
                <c:pt idx="54">
                  <c:v>0.95589319877554901</c:v>
                </c:pt>
                <c:pt idx="55">
                  <c:v>0.97911227377085652</c:v>
                </c:pt>
                <c:pt idx="56">
                  <c:v>1.0027043379976104</c:v>
                </c:pt>
                <c:pt idx="57">
                  <c:v>1.0146411698308322</c:v>
                </c:pt>
                <c:pt idx="58">
                  <c:v>1.014738922476172</c:v>
                </c:pt>
                <c:pt idx="59">
                  <c:v>1.051120579640842</c:v>
                </c:pt>
                <c:pt idx="60">
                  <c:v>1.0634382743615101</c:v>
                </c:pt>
                <c:pt idx="61">
                  <c:v>1.0759554659694379</c:v>
                </c:pt>
                <c:pt idx="62">
                  <c:v>1.1011801057327595</c:v>
                </c:pt>
                <c:pt idx="63">
                  <c:v>1.1395899624055081</c:v>
                </c:pt>
                <c:pt idx="64">
                  <c:v>1.1525889628752803</c:v>
                </c:pt>
                <c:pt idx="65">
                  <c:v>1.1657987123640476</c:v>
                </c:pt>
                <c:pt idx="66">
                  <c:v>1.1791098522588492</c:v>
                </c:pt>
                <c:pt idx="67">
                  <c:v>1.2193033768813957</c:v>
                </c:pt>
                <c:pt idx="68">
                  <c:v>1.2060379045276783</c:v>
                </c:pt>
                <c:pt idx="69">
                  <c:v>1.2331388774282774</c:v>
                </c:pt>
                <c:pt idx="70">
                  <c:v>1.2605214602967181</c:v>
                </c:pt>
                <c:pt idx="71">
                  <c:v>1.2886767986745098</c:v>
                </c:pt>
                <c:pt idx="72">
                  <c:v>1.2886767986745098</c:v>
                </c:pt>
                <c:pt idx="73">
                  <c:v>1.2888008568673686</c:v>
                </c:pt>
                <c:pt idx="74">
                  <c:v>1.3605159301771121</c:v>
                </c:pt>
                <c:pt idx="75">
                  <c:v>1.3461205231281701</c:v>
                </c:pt>
                <c:pt idx="76">
                  <c:v>1.3900123559338569</c:v>
                </c:pt>
                <c:pt idx="77">
                  <c:v>1.4199339740659258</c:v>
                </c:pt>
                <c:pt idx="78">
                  <c:v>1.4200706154930298</c:v>
                </c:pt>
                <c:pt idx="79">
                  <c:v>1.4656909204334352</c:v>
                </c:pt>
                <c:pt idx="80">
                  <c:v>1.4810651760659126</c:v>
                </c:pt>
                <c:pt idx="81">
                  <c:v>1.496690555145233</c:v>
                </c:pt>
                <c:pt idx="82">
                  <c:v>1.5124264431554058</c:v>
                </c:pt>
                <c:pt idx="83">
                  <c:v>1.5440828417663746</c:v>
                </c:pt>
                <c:pt idx="84">
                  <c:v>1.5600010969018041</c:v>
                </c:pt>
                <c:pt idx="85">
                  <c:v>1.5761799703409207</c:v>
                </c:pt>
                <c:pt idx="86">
                  <c:v>1.5926244904947531</c:v>
                </c:pt>
                <c:pt idx="87">
                  <c:v>1.6252369585427682</c:v>
                </c:pt>
                <c:pt idx="88">
                  <c:v>1.6418666915192355</c:v>
                </c:pt>
                <c:pt idx="89">
                  <c:v>1.6753078316387595</c:v>
                </c:pt>
                <c:pt idx="90">
                  <c:v>1.6922794928605709</c:v>
                </c:pt>
                <c:pt idx="91">
                  <c:v>1.7262372758381164</c:v>
                </c:pt>
                <c:pt idx="92">
                  <c:v>1.6926048473857751</c:v>
                </c:pt>
                <c:pt idx="93">
                  <c:v>1.7269010422096134</c:v>
                </c:pt>
                <c:pt idx="94">
                  <c:v>1.7787046709662344</c:v>
                </c:pt>
                <c:pt idx="95">
                  <c:v>1.7788755904799414</c:v>
                </c:pt>
                <c:pt idx="96">
                  <c:v>1.814158266812482</c:v>
                </c:pt>
                <c:pt idx="97">
                  <c:v>1.9601659540953125</c:v>
                </c:pt>
                <c:pt idx="98">
                  <c:v>2.0171060765168454</c:v>
                </c:pt>
                <c:pt idx="99">
                  <c:v>2.0367216604706742</c:v>
                </c:pt>
                <c:pt idx="100">
                  <c:v>2.0753485238993337</c:v>
                </c:pt>
                <c:pt idx="101">
                  <c:v>2.1142603048097337</c:v>
                </c:pt>
                <c:pt idx="102">
                  <c:v>2.1540687983010454</c:v>
                </c:pt>
                <c:pt idx="103">
                  <c:v>2.1345115982550427</c:v>
                </c:pt>
                <c:pt idx="104">
                  <c:v>2.1542754696000928</c:v>
                </c:pt>
                <c:pt idx="105">
                  <c:v>2.1745781224304257</c:v>
                </c:pt>
                <c:pt idx="106">
                  <c:v>2.1947999510382914</c:v>
                </c:pt>
                <c:pt idx="107">
                  <c:v>2.19501044948729</c:v>
                </c:pt>
                <c:pt idx="108">
                  <c:v>2.2560082760526035</c:v>
                </c:pt>
                <c:pt idx="109">
                  <c:v>2.2767356111241575</c:v>
                </c:pt>
                <c:pt idx="110">
                  <c:v>2.2771721989444802</c:v>
                </c:pt>
                <c:pt idx="111">
                  <c:v>2.3607015456401048</c:v>
                </c:pt>
                <c:pt idx="112">
                  <c:v>2.3609278251353158</c:v>
                </c:pt>
                <c:pt idx="113">
                  <c:v>2.361154104630522</c:v>
                </c:pt>
                <c:pt idx="114">
                  <c:v>2.3613803841257326</c:v>
                </c:pt>
                <c:pt idx="115">
                  <c:v>2.4469578276782524</c:v>
                </c:pt>
                <c:pt idx="116">
                  <c:v>2.4471922851730499</c:v>
                </c:pt>
                <c:pt idx="117">
                  <c:v>2.4261276479172436</c:v>
                </c:pt>
                <c:pt idx="118">
                  <c:v>2.4478956576574453</c:v>
                </c:pt>
                <c:pt idx="119">
                  <c:v>2.4918256601180513</c:v>
                </c:pt>
                <c:pt idx="120">
                  <c:v>2.5579769151858107</c:v>
                </c:pt>
                <c:pt idx="121">
                  <c:v>2.5360408788371958</c:v>
                </c:pt>
                <c:pt idx="122">
                  <c:v>2.5587117773864687</c:v>
                </c:pt>
                <c:pt idx="123">
                  <c:v>2.6262942886815854</c:v>
                </c:pt>
                <c:pt idx="124">
                  <c:v>2.6007279505981886</c:v>
                </c:pt>
                <c:pt idx="125">
                  <c:v>2.5780609157303043</c:v>
                </c:pt>
                <c:pt idx="126">
                  <c:v>2.5084519446888374</c:v>
                </c:pt>
                <c:pt idx="127">
                  <c:v>2.4849056985078422</c:v>
                </c:pt>
                <c:pt idx="128">
                  <c:v>2.4401585603291394</c:v>
                </c:pt>
                <c:pt idx="129">
                  <c:v>2.3747645496028036</c:v>
                </c:pt>
                <c:pt idx="130">
                  <c:v>2.3325100374762067</c:v>
                </c:pt>
                <c:pt idx="131">
                  <c:v>2.3316129768779534</c:v>
                </c:pt>
                <c:pt idx="132">
                  <c:v>2.2688770303583685</c:v>
                </c:pt>
                <c:pt idx="133">
                  <c:v>2.2068632800529642</c:v>
                </c:pt>
                <c:pt idx="134">
                  <c:v>2.2064384208220744</c:v>
                </c:pt>
                <c:pt idx="135">
                  <c:v>2.1460086176381967</c:v>
                </c:pt>
                <c:pt idx="136">
                  <c:v>2.1252967122768682</c:v>
                </c:pt>
                <c:pt idx="137">
                  <c:v>2.0852963338457382</c:v>
                </c:pt>
                <c:pt idx="138">
                  <c:v>2.0269482236836875</c:v>
                </c:pt>
                <c:pt idx="139">
                  <c:v>2.0263618174764804</c:v>
                </c:pt>
                <c:pt idx="140">
                  <c:v>2.0253844737977782</c:v>
                </c:pt>
                <c:pt idx="141">
                  <c:v>1.987069890511316</c:v>
                </c:pt>
                <c:pt idx="142">
                  <c:v>1.9492486197593371</c:v>
                </c:pt>
                <c:pt idx="143">
                  <c:v>1.9302422492257092</c:v>
                </c:pt>
                <c:pt idx="144">
                  <c:v>1.8571007049242767</c:v>
                </c:pt>
                <c:pt idx="145">
                  <c:v>1.8209743207209599</c:v>
                </c:pt>
                <c:pt idx="146">
                  <c:v>1.8028292329420275</c:v>
                </c:pt>
                <c:pt idx="147">
                  <c:v>1.8023063544557021</c:v>
                </c:pt>
                <c:pt idx="148">
                  <c:v>1.7669112245204497</c:v>
                </c:pt>
                <c:pt idx="149">
                  <c:v>1.7665693854930358</c:v>
                </c:pt>
                <c:pt idx="150">
                  <c:v>1.697700881433158</c:v>
                </c:pt>
                <c:pt idx="151">
                  <c:v>1.6638724811012575</c:v>
                </c:pt>
                <c:pt idx="152">
                  <c:v>1.6303428037137651</c:v>
                </c:pt>
                <c:pt idx="153">
                  <c:v>1.6138286941630968</c:v>
                </c:pt>
                <c:pt idx="154">
                  <c:v>1.5811388642328181</c:v>
                </c:pt>
                <c:pt idx="155">
                  <c:v>1.5488975444142581</c:v>
                </c:pt>
                <c:pt idx="156">
                  <c:v>1.5329440730401196</c:v>
                </c:pt>
                <c:pt idx="157">
                  <c:v>1.4857476032618244</c:v>
                </c:pt>
                <c:pt idx="158">
                  <c:v>1.4700929295226441</c:v>
                </c:pt>
                <c:pt idx="159">
                  <c:v>1.4546915542136938</c:v>
                </c:pt>
                <c:pt idx="160">
                  <c:v>1.4242151400005201</c:v>
                </c:pt>
                <c:pt idx="161">
                  <c:v>1.3795779123157501</c:v>
                </c:pt>
                <c:pt idx="162">
                  <c:v>1.3357564619988302</c:v>
                </c:pt>
                <c:pt idx="163">
                  <c:v>1.3357564619988302</c:v>
                </c:pt>
                <c:pt idx="164">
                  <c:v>1.2928783719544004</c:v>
                </c:pt>
                <c:pt idx="165">
                  <c:v>1.2927529554721562</c:v>
                </c:pt>
                <c:pt idx="166">
                  <c:v>1.2786280850529768</c:v>
                </c:pt>
                <c:pt idx="167">
                  <c:v>1.2234035829219456</c:v>
                </c:pt>
                <c:pt idx="168">
                  <c:v>1.2099102833131254</c:v>
                </c:pt>
                <c:pt idx="169">
                  <c:v>1.1829924110433081</c:v>
                </c:pt>
                <c:pt idx="170">
                  <c:v>1.2230474136107383</c:v>
                </c:pt>
                <c:pt idx="171">
                  <c:v>1.1435970930761319</c:v>
                </c:pt>
                <c:pt idx="172">
                  <c:v>1.1433750715996103</c:v>
                </c:pt>
                <c:pt idx="173">
                  <c:v>1.1049814096038761</c:v>
                </c:pt>
                <c:pt idx="174">
                  <c:v>1.0797643226931777</c:v>
                </c:pt>
                <c:pt idx="175">
                  <c:v>1.0673533606861929</c:v>
                </c:pt>
                <c:pt idx="176">
                  <c:v>1.0184626877653138</c:v>
                </c:pt>
                <c:pt idx="177">
                  <c:v>1.0184626877653138</c:v>
                </c:pt>
                <c:pt idx="178">
                  <c:v>0.98284271686717062</c:v>
                </c:pt>
                <c:pt idx="179">
                  <c:v>0.99449311478076663</c:v>
                </c:pt>
                <c:pt idx="180">
                  <c:v>0.95944051731466562</c:v>
                </c:pt>
                <c:pt idx="181">
                  <c:v>0.91412029293250063</c:v>
                </c:pt>
                <c:pt idx="182">
                  <c:v>0.8919187943334308</c:v>
                </c:pt>
                <c:pt idx="183">
                  <c:v>0.88099746175358062</c:v>
                </c:pt>
                <c:pt idx="184">
                  <c:v>0.87008110560516971</c:v>
                </c:pt>
                <c:pt idx="185">
                  <c:v>0.84860417540823763</c:v>
                </c:pt>
                <c:pt idx="186">
                  <c:v>0.82756537246919681</c:v>
                </c:pt>
                <c:pt idx="187">
                  <c:v>0.80687720806096452</c:v>
                </c:pt>
                <c:pt idx="188">
                  <c:v>0.78653673564126803</c:v>
                </c:pt>
                <c:pt idx="189">
                  <c:v>0.73711573394774699</c:v>
                </c:pt>
                <c:pt idx="190">
                  <c:v>0.7468145016156017</c:v>
                </c:pt>
                <c:pt idx="191">
                  <c:v>0.69916034622053169</c:v>
                </c:pt>
                <c:pt idx="192">
                  <c:v>0.68068130617554323</c:v>
                </c:pt>
                <c:pt idx="193">
                  <c:v>0.68068130617554323</c:v>
                </c:pt>
                <c:pt idx="194">
                  <c:v>0.65357777703648701</c:v>
                </c:pt>
                <c:pt idx="195">
                  <c:v>0.6447058024430794</c:v>
                </c:pt>
                <c:pt idx="196">
                  <c:v>0.6185723280737685</c:v>
                </c:pt>
                <c:pt idx="197">
                  <c:v>0.59315479389899051</c:v>
                </c:pt>
                <c:pt idx="198">
                  <c:v>0.58483966167910362</c:v>
                </c:pt>
                <c:pt idx="199">
                  <c:v>0.55235620780493455</c:v>
                </c:pt>
                <c:pt idx="200">
                  <c:v>0.53657556992317645</c:v>
                </c:pt>
                <c:pt idx="201">
                  <c:v>0.50592174099058562</c:v>
                </c:pt>
                <c:pt idx="202">
                  <c:v>0.48371378438542084</c:v>
                </c:pt>
                <c:pt idx="203">
                  <c:v>0.47650450393196697</c:v>
                </c:pt>
                <c:pt idx="204">
                  <c:v>0.46225525169426346</c:v>
                </c:pt>
                <c:pt idx="205">
                  <c:v>0.4211304449995954</c:v>
                </c:pt>
                <c:pt idx="206">
                  <c:v>0.40797108561544804</c:v>
                </c:pt>
                <c:pt idx="207">
                  <c:v>0.39508875503547547</c:v>
                </c:pt>
                <c:pt idx="208">
                  <c:v>0.37017935363754545</c:v>
                </c:pt>
                <c:pt idx="209">
                  <c:v>0.37021531544678804</c:v>
                </c:pt>
                <c:pt idx="210">
                  <c:v>0.34056671516889225</c:v>
                </c:pt>
                <c:pt idx="211">
                  <c:v>0.32915203727386816</c:v>
                </c:pt>
                <c:pt idx="212">
                  <c:v>0.30712340408764094</c:v>
                </c:pt>
                <c:pt idx="213">
                  <c:v>0.29650148408211197</c:v>
                </c:pt>
                <c:pt idx="214">
                  <c:v>0.28101738861163655</c:v>
                </c:pt>
                <c:pt idx="215">
                  <c:v>0.27602288695349975</c:v>
                </c:pt>
                <c:pt idx="216">
                  <c:v>0.25170704370667524</c:v>
                </c:pt>
                <c:pt idx="217">
                  <c:v>0.23334232622062659</c:v>
                </c:pt>
                <c:pt idx="218">
                  <c:v>0.21163754609781124</c:v>
                </c:pt>
                <c:pt idx="219">
                  <c:v>0.19526026738203894</c:v>
                </c:pt>
                <c:pt idx="220">
                  <c:v>0.19128384606822746</c:v>
                </c:pt>
                <c:pt idx="221">
                  <c:v>0.16494030837390691</c:v>
                </c:pt>
                <c:pt idx="222">
                  <c:v>0.15079848415312927</c:v>
                </c:pt>
                <c:pt idx="223">
                  <c:v>0.14373200728384034</c:v>
                </c:pt>
                <c:pt idx="224">
                  <c:v>0.13392209108757586</c:v>
                </c:pt>
                <c:pt idx="225">
                  <c:v>0.13695597267915305</c:v>
                </c:pt>
              </c:numCache>
            </c:numRef>
          </c:xVal>
          <c:yVal>
            <c:numRef>
              <c:f>Sheet1!$P$3:$P$228</c:f>
              <c:numCache>
                <c:formatCode>General</c:formatCode>
                <c:ptCount val="226"/>
                <c:pt idx="0">
                  <c:v>2.9429999999999887E-2</c:v>
                </c:pt>
                <c:pt idx="1">
                  <c:v>0.68670000000000064</c:v>
                </c:pt>
                <c:pt idx="2">
                  <c:v>1.6677000000000002</c:v>
                </c:pt>
                <c:pt idx="3">
                  <c:v>2.0306699999999958</c:v>
                </c:pt>
                <c:pt idx="4">
                  <c:v>2.1974400000000003</c:v>
                </c:pt>
                <c:pt idx="5">
                  <c:v>2.2563</c:v>
                </c:pt>
                <c:pt idx="6">
                  <c:v>2.2759200000000002</c:v>
                </c:pt>
                <c:pt idx="7">
                  <c:v>2.2857300000000049</c:v>
                </c:pt>
                <c:pt idx="8">
                  <c:v>2.2759200000000002</c:v>
                </c:pt>
                <c:pt idx="9">
                  <c:v>2.2563</c:v>
                </c:pt>
                <c:pt idx="10">
                  <c:v>2.2268700000000003</c:v>
                </c:pt>
                <c:pt idx="11">
                  <c:v>2.2072500000000002</c:v>
                </c:pt>
                <c:pt idx="12">
                  <c:v>2.1876300000000044</c:v>
                </c:pt>
                <c:pt idx="13">
                  <c:v>2.1680100000000002</c:v>
                </c:pt>
                <c:pt idx="14">
                  <c:v>2.1385800000000001</c:v>
                </c:pt>
                <c:pt idx="15">
                  <c:v>2.11896</c:v>
                </c:pt>
                <c:pt idx="16">
                  <c:v>2.0895299999999999</c:v>
                </c:pt>
                <c:pt idx="17">
                  <c:v>2.07972</c:v>
                </c:pt>
                <c:pt idx="18">
                  <c:v>2.0600999999999998</c:v>
                </c:pt>
                <c:pt idx="19">
                  <c:v>2.0404800000000001</c:v>
                </c:pt>
                <c:pt idx="20">
                  <c:v>2.0306699999999958</c:v>
                </c:pt>
                <c:pt idx="21">
                  <c:v>2.0012399999999997</c:v>
                </c:pt>
                <c:pt idx="22">
                  <c:v>1.9816200000000002</c:v>
                </c:pt>
                <c:pt idx="23">
                  <c:v>1.9718100000000003</c:v>
                </c:pt>
                <c:pt idx="24">
                  <c:v>1.9521900000000001</c:v>
                </c:pt>
                <c:pt idx="25">
                  <c:v>1.9423800000000027</c:v>
                </c:pt>
                <c:pt idx="26">
                  <c:v>1.9325700000000001</c:v>
                </c:pt>
                <c:pt idx="27">
                  <c:v>1.9325700000000001</c:v>
                </c:pt>
                <c:pt idx="28">
                  <c:v>1.9227600000000002</c:v>
                </c:pt>
                <c:pt idx="29">
                  <c:v>1.9031400000000001</c:v>
                </c:pt>
                <c:pt idx="30">
                  <c:v>1.9031400000000001</c:v>
                </c:pt>
                <c:pt idx="31">
                  <c:v>1.9031400000000001</c:v>
                </c:pt>
                <c:pt idx="32">
                  <c:v>1.8933300000000002</c:v>
                </c:pt>
                <c:pt idx="33">
                  <c:v>1.8933300000000002</c:v>
                </c:pt>
                <c:pt idx="34">
                  <c:v>1.8737100000000002</c:v>
                </c:pt>
                <c:pt idx="35">
                  <c:v>1.85409</c:v>
                </c:pt>
                <c:pt idx="36">
                  <c:v>1.85409</c:v>
                </c:pt>
                <c:pt idx="37">
                  <c:v>1.83447</c:v>
                </c:pt>
                <c:pt idx="38">
                  <c:v>1.83447</c:v>
                </c:pt>
                <c:pt idx="39">
                  <c:v>1.83447</c:v>
                </c:pt>
                <c:pt idx="40">
                  <c:v>1.83447</c:v>
                </c:pt>
                <c:pt idx="41">
                  <c:v>1.83447</c:v>
                </c:pt>
                <c:pt idx="42">
                  <c:v>1.8246600000000002</c:v>
                </c:pt>
                <c:pt idx="43">
                  <c:v>1.8246600000000002</c:v>
                </c:pt>
                <c:pt idx="44">
                  <c:v>1.8246600000000002</c:v>
                </c:pt>
                <c:pt idx="45">
                  <c:v>1.8246600000000002</c:v>
                </c:pt>
                <c:pt idx="46">
                  <c:v>1.8246600000000002</c:v>
                </c:pt>
                <c:pt idx="47">
                  <c:v>1.8246600000000002</c:v>
                </c:pt>
                <c:pt idx="48">
                  <c:v>1.8246600000000002</c:v>
                </c:pt>
                <c:pt idx="49">
                  <c:v>1.8246600000000002</c:v>
                </c:pt>
                <c:pt idx="50">
                  <c:v>1.8246600000000002</c:v>
                </c:pt>
                <c:pt idx="51">
                  <c:v>1.8246600000000002</c:v>
                </c:pt>
                <c:pt idx="52">
                  <c:v>1.8246600000000002</c:v>
                </c:pt>
                <c:pt idx="53">
                  <c:v>1.8246600000000002</c:v>
                </c:pt>
                <c:pt idx="54">
                  <c:v>1.8246600000000002</c:v>
                </c:pt>
                <c:pt idx="55">
                  <c:v>1.8246600000000002</c:v>
                </c:pt>
                <c:pt idx="56">
                  <c:v>1.8246600000000002</c:v>
                </c:pt>
                <c:pt idx="57">
                  <c:v>1.8246600000000002</c:v>
                </c:pt>
                <c:pt idx="58">
                  <c:v>1.83447</c:v>
                </c:pt>
                <c:pt idx="59">
                  <c:v>1.83447</c:v>
                </c:pt>
                <c:pt idx="60">
                  <c:v>1.83447</c:v>
                </c:pt>
                <c:pt idx="61">
                  <c:v>1.8442800000000001</c:v>
                </c:pt>
                <c:pt idx="62">
                  <c:v>1.85409</c:v>
                </c:pt>
                <c:pt idx="63">
                  <c:v>1.85409</c:v>
                </c:pt>
                <c:pt idx="64">
                  <c:v>1.85409</c:v>
                </c:pt>
                <c:pt idx="65">
                  <c:v>1.8638999999999977</c:v>
                </c:pt>
                <c:pt idx="66">
                  <c:v>1.8737100000000002</c:v>
                </c:pt>
                <c:pt idx="67">
                  <c:v>1.8737100000000002</c:v>
                </c:pt>
                <c:pt idx="68">
                  <c:v>1.8933300000000002</c:v>
                </c:pt>
                <c:pt idx="69">
                  <c:v>1.8933300000000002</c:v>
                </c:pt>
                <c:pt idx="70">
                  <c:v>1.8835199999999999</c:v>
                </c:pt>
                <c:pt idx="71">
                  <c:v>1.9031400000000001</c:v>
                </c:pt>
                <c:pt idx="72">
                  <c:v>1.9031400000000001</c:v>
                </c:pt>
                <c:pt idx="73">
                  <c:v>1.9129500000000021</c:v>
                </c:pt>
                <c:pt idx="74">
                  <c:v>1.9227600000000002</c:v>
                </c:pt>
                <c:pt idx="75">
                  <c:v>1.9325700000000001</c:v>
                </c:pt>
                <c:pt idx="76">
                  <c:v>1.9325700000000001</c:v>
                </c:pt>
                <c:pt idx="77">
                  <c:v>1.9423800000000027</c:v>
                </c:pt>
                <c:pt idx="78">
                  <c:v>1.9521900000000001</c:v>
                </c:pt>
                <c:pt idx="79">
                  <c:v>1.9620000000000024</c:v>
                </c:pt>
                <c:pt idx="80">
                  <c:v>1.9620000000000024</c:v>
                </c:pt>
                <c:pt idx="81">
                  <c:v>1.9718100000000003</c:v>
                </c:pt>
                <c:pt idx="82">
                  <c:v>1.9816200000000002</c:v>
                </c:pt>
                <c:pt idx="83">
                  <c:v>1.9914300000000003</c:v>
                </c:pt>
                <c:pt idx="84">
                  <c:v>1.9914300000000003</c:v>
                </c:pt>
                <c:pt idx="85">
                  <c:v>2.0012399999999997</c:v>
                </c:pt>
                <c:pt idx="86">
                  <c:v>2.0208599999999977</c:v>
                </c:pt>
                <c:pt idx="87">
                  <c:v>2.0208599999999977</c:v>
                </c:pt>
                <c:pt idx="88">
                  <c:v>2.0306699999999958</c:v>
                </c:pt>
                <c:pt idx="89">
                  <c:v>2.0404800000000001</c:v>
                </c:pt>
                <c:pt idx="90">
                  <c:v>2.0502899999999977</c:v>
                </c:pt>
                <c:pt idx="91">
                  <c:v>2.0502899999999977</c:v>
                </c:pt>
                <c:pt idx="92">
                  <c:v>2.0699100000000001</c:v>
                </c:pt>
                <c:pt idx="93">
                  <c:v>2.0895299999999999</c:v>
                </c:pt>
                <c:pt idx="94">
                  <c:v>2.0895299999999999</c:v>
                </c:pt>
                <c:pt idx="95">
                  <c:v>2.0993399999999998</c:v>
                </c:pt>
                <c:pt idx="96">
                  <c:v>2.1091500000000001</c:v>
                </c:pt>
                <c:pt idx="97">
                  <c:v>2.1582000000000003</c:v>
                </c:pt>
                <c:pt idx="98">
                  <c:v>2.1876300000000044</c:v>
                </c:pt>
                <c:pt idx="99">
                  <c:v>2.21706</c:v>
                </c:pt>
                <c:pt idx="100">
                  <c:v>2.2268700000000003</c:v>
                </c:pt>
                <c:pt idx="101">
                  <c:v>2.2268700000000003</c:v>
                </c:pt>
                <c:pt idx="102">
                  <c:v>2.2464900000000001</c:v>
                </c:pt>
                <c:pt idx="103">
                  <c:v>2.2563</c:v>
                </c:pt>
                <c:pt idx="104">
                  <c:v>2.2563</c:v>
                </c:pt>
                <c:pt idx="105">
                  <c:v>2.2759200000000002</c:v>
                </c:pt>
                <c:pt idx="106">
                  <c:v>2.2857300000000049</c:v>
                </c:pt>
                <c:pt idx="107">
                  <c:v>2.2955399999999999</c:v>
                </c:pt>
                <c:pt idx="108">
                  <c:v>2.3053499999999967</c:v>
                </c:pt>
                <c:pt idx="109">
                  <c:v>2.3151599999999952</c:v>
                </c:pt>
                <c:pt idx="110">
                  <c:v>2.3347799999999967</c:v>
                </c:pt>
                <c:pt idx="111">
                  <c:v>2.3445900000000002</c:v>
                </c:pt>
                <c:pt idx="112">
                  <c:v>2.3543999999999987</c:v>
                </c:pt>
                <c:pt idx="113">
                  <c:v>2.3642099999999977</c:v>
                </c:pt>
                <c:pt idx="114">
                  <c:v>2.3740199999999967</c:v>
                </c:pt>
                <c:pt idx="115">
                  <c:v>2.3838300000000001</c:v>
                </c:pt>
                <c:pt idx="116">
                  <c:v>2.3936399999999987</c:v>
                </c:pt>
                <c:pt idx="117">
                  <c:v>2.4132599999999957</c:v>
                </c:pt>
                <c:pt idx="118">
                  <c:v>2.4230700000000001</c:v>
                </c:pt>
                <c:pt idx="119">
                  <c:v>2.4426899999999967</c:v>
                </c:pt>
                <c:pt idx="120">
                  <c:v>2.4426899999999967</c:v>
                </c:pt>
                <c:pt idx="121">
                  <c:v>2.4524999999999952</c:v>
                </c:pt>
                <c:pt idx="122">
                  <c:v>2.4721200000000003</c:v>
                </c:pt>
                <c:pt idx="123">
                  <c:v>2.4819300000000002</c:v>
                </c:pt>
                <c:pt idx="124">
                  <c:v>2.3642099999999977</c:v>
                </c:pt>
                <c:pt idx="125">
                  <c:v>2.3543999999999987</c:v>
                </c:pt>
                <c:pt idx="126">
                  <c:v>2.2268700000000003</c:v>
                </c:pt>
                <c:pt idx="127">
                  <c:v>2.1582000000000003</c:v>
                </c:pt>
                <c:pt idx="128">
                  <c:v>2.0993399999999998</c:v>
                </c:pt>
                <c:pt idx="129">
                  <c:v>2.0404800000000001</c:v>
                </c:pt>
                <c:pt idx="130">
                  <c:v>2.0306699999999958</c:v>
                </c:pt>
                <c:pt idx="131">
                  <c:v>1.99143</c:v>
                </c:pt>
                <c:pt idx="132">
                  <c:v>1.9620000000000022</c:v>
                </c:pt>
                <c:pt idx="133">
                  <c:v>1.9129499999999999</c:v>
                </c:pt>
                <c:pt idx="134">
                  <c:v>1.8933300000000002</c:v>
                </c:pt>
                <c:pt idx="135">
                  <c:v>1.8638999999999977</c:v>
                </c:pt>
                <c:pt idx="136">
                  <c:v>1.8148500000000001</c:v>
                </c:pt>
                <c:pt idx="137">
                  <c:v>1.7657999999999971</c:v>
                </c:pt>
                <c:pt idx="138">
                  <c:v>1.7265599999999999</c:v>
                </c:pt>
                <c:pt idx="139">
                  <c:v>1.69713</c:v>
                </c:pt>
                <c:pt idx="140">
                  <c:v>1.6480800000000027</c:v>
                </c:pt>
                <c:pt idx="141">
                  <c:v>1.6186500000000001</c:v>
                </c:pt>
                <c:pt idx="142">
                  <c:v>1.5892199999999999</c:v>
                </c:pt>
                <c:pt idx="143">
                  <c:v>1.5597899999999998</c:v>
                </c:pt>
                <c:pt idx="144">
                  <c:v>1.5303600000000002</c:v>
                </c:pt>
                <c:pt idx="145">
                  <c:v>1.5009299999999974</c:v>
                </c:pt>
                <c:pt idx="146">
                  <c:v>1.4714999999999971</c:v>
                </c:pt>
                <c:pt idx="147">
                  <c:v>1.44207</c:v>
                </c:pt>
                <c:pt idx="148">
                  <c:v>1.4126399999999979</c:v>
                </c:pt>
                <c:pt idx="149">
                  <c:v>1.3930199999999999</c:v>
                </c:pt>
                <c:pt idx="150">
                  <c:v>1.3635899999999999</c:v>
                </c:pt>
                <c:pt idx="151">
                  <c:v>1.3439699999999977</c:v>
                </c:pt>
                <c:pt idx="152">
                  <c:v>1.31454</c:v>
                </c:pt>
                <c:pt idx="153">
                  <c:v>1.3047300000000002</c:v>
                </c:pt>
                <c:pt idx="154">
                  <c:v>1.2851100000000002</c:v>
                </c:pt>
                <c:pt idx="155">
                  <c:v>1.2654899999999998</c:v>
                </c:pt>
                <c:pt idx="156">
                  <c:v>1.2556799999999977</c:v>
                </c:pt>
                <c:pt idx="157">
                  <c:v>1.2262500000000001</c:v>
                </c:pt>
                <c:pt idx="158">
                  <c:v>1.2066299999999974</c:v>
                </c:pt>
                <c:pt idx="159">
                  <c:v>1.19682</c:v>
                </c:pt>
                <c:pt idx="160">
                  <c:v>1.1772</c:v>
                </c:pt>
                <c:pt idx="161">
                  <c:v>1.1673899999999999</c:v>
                </c:pt>
                <c:pt idx="162">
                  <c:v>1.14777</c:v>
                </c:pt>
                <c:pt idx="163">
                  <c:v>1.14777</c:v>
                </c:pt>
                <c:pt idx="164">
                  <c:v>1.1281500000000024</c:v>
                </c:pt>
                <c:pt idx="165">
                  <c:v>1.1183399999999999</c:v>
                </c:pt>
                <c:pt idx="166">
                  <c:v>1.10853</c:v>
                </c:pt>
                <c:pt idx="167">
                  <c:v>1.0889099999999998</c:v>
                </c:pt>
                <c:pt idx="168">
                  <c:v>1.0889099999999998</c:v>
                </c:pt>
                <c:pt idx="169">
                  <c:v>1.0692899999999999</c:v>
                </c:pt>
                <c:pt idx="170">
                  <c:v>1.05948</c:v>
                </c:pt>
                <c:pt idx="171">
                  <c:v>1.05948</c:v>
                </c:pt>
                <c:pt idx="172">
                  <c:v>1.0398599999999998</c:v>
                </c:pt>
                <c:pt idx="173">
                  <c:v>1.0398599999999998</c:v>
                </c:pt>
                <c:pt idx="174">
                  <c:v>1.0300499999999999</c:v>
                </c:pt>
                <c:pt idx="175">
                  <c:v>1.0300499999999999</c:v>
                </c:pt>
                <c:pt idx="176">
                  <c:v>1.0104299999999977</c:v>
                </c:pt>
                <c:pt idx="177">
                  <c:v>1.0104299999999977</c:v>
                </c:pt>
                <c:pt idx="178">
                  <c:v>1.0006199999999998</c:v>
                </c:pt>
                <c:pt idx="179">
                  <c:v>0.99080999999999986</c:v>
                </c:pt>
                <c:pt idx="180">
                  <c:v>0.98099999999999987</c:v>
                </c:pt>
                <c:pt idx="181">
                  <c:v>0.98099999999999987</c:v>
                </c:pt>
                <c:pt idx="182">
                  <c:v>0.97118999999999978</c:v>
                </c:pt>
                <c:pt idx="183">
                  <c:v>0.97118999999999978</c:v>
                </c:pt>
                <c:pt idx="184">
                  <c:v>0.9613799999999999</c:v>
                </c:pt>
                <c:pt idx="185">
                  <c:v>0.95157000000000025</c:v>
                </c:pt>
                <c:pt idx="186">
                  <c:v>0.95157000000000025</c:v>
                </c:pt>
                <c:pt idx="187">
                  <c:v>0.95157000000000025</c:v>
                </c:pt>
                <c:pt idx="188">
                  <c:v>0.95157000000000025</c:v>
                </c:pt>
                <c:pt idx="189">
                  <c:v>0.94176000000000015</c:v>
                </c:pt>
                <c:pt idx="190">
                  <c:v>0.94176000000000015</c:v>
                </c:pt>
                <c:pt idx="191">
                  <c:v>0.94176000000000015</c:v>
                </c:pt>
                <c:pt idx="192">
                  <c:v>0.94176000000000015</c:v>
                </c:pt>
                <c:pt idx="193">
                  <c:v>0.94176000000000015</c:v>
                </c:pt>
                <c:pt idx="194">
                  <c:v>0.94176000000000015</c:v>
                </c:pt>
                <c:pt idx="195">
                  <c:v>0.94176000000000015</c:v>
                </c:pt>
                <c:pt idx="196">
                  <c:v>0.94176000000000015</c:v>
                </c:pt>
                <c:pt idx="197">
                  <c:v>0.94176000000000015</c:v>
                </c:pt>
                <c:pt idx="198">
                  <c:v>0.94176000000000015</c:v>
                </c:pt>
                <c:pt idx="199">
                  <c:v>0.94176000000000015</c:v>
                </c:pt>
                <c:pt idx="200">
                  <c:v>0.94176000000000015</c:v>
                </c:pt>
                <c:pt idx="201">
                  <c:v>0.94176000000000015</c:v>
                </c:pt>
                <c:pt idx="202">
                  <c:v>0.94176000000000015</c:v>
                </c:pt>
                <c:pt idx="203">
                  <c:v>0.95157000000000025</c:v>
                </c:pt>
                <c:pt idx="204">
                  <c:v>0.96138000000000012</c:v>
                </c:pt>
                <c:pt idx="205">
                  <c:v>0.97118999999999978</c:v>
                </c:pt>
                <c:pt idx="206">
                  <c:v>0.97118999999999978</c:v>
                </c:pt>
                <c:pt idx="207">
                  <c:v>0.97118999999999978</c:v>
                </c:pt>
                <c:pt idx="208">
                  <c:v>0.98099999999999987</c:v>
                </c:pt>
                <c:pt idx="209">
                  <c:v>0.99080999999999986</c:v>
                </c:pt>
                <c:pt idx="210">
                  <c:v>1.0006199999999998</c:v>
                </c:pt>
                <c:pt idx="211">
                  <c:v>1.0006199999999998</c:v>
                </c:pt>
                <c:pt idx="212">
                  <c:v>1.0104299999999977</c:v>
                </c:pt>
                <c:pt idx="213">
                  <c:v>1.0202399999999998</c:v>
                </c:pt>
                <c:pt idx="214">
                  <c:v>1.0300499999999999</c:v>
                </c:pt>
                <c:pt idx="215">
                  <c:v>1.0496699999999972</c:v>
                </c:pt>
                <c:pt idx="216">
                  <c:v>1.05948</c:v>
                </c:pt>
                <c:pt idx="217">
                  <c:v>1.0790999999999977</c:v>
                </c:pt>
                <c:pt idx="218">
                  <c:v>1.0889099999999998</c:v>
                </c:pt>
                <c:pt idx="219">
                  <c:v>1.0889099999999998</c:v>
                </c:pt>
                <c:pt idx="220">
                  <c:v>1.0790999999999977</c:v>
                </c:pt>
                <c:pt idx="221">
                  <c:v>1.0006199999999998</c:v>
                </c:pt>
                <c:pt idx="222">
                  <c:v>0.79461000000000004</c:v>
                </c:pt>
                <c:pt idx="223">
                  <c:v>0.47088000000000074</c:v>
                </c:pt>
                <c:pt idx="224">
                  <c:v>0.24525000000000027</c:v>
                </c:pt>
                <c:pt idx="225">
                  <c:v>0.18638999999999994</c:v>
                </c:pt>
              </c:numCache>
            </c:numRef>
          </c:yVal>
          <c:smooth val="1"/>
          <c:extLst>
            <c:ext xmlns:c16="http://schemas.microsoft.com/office/drawing/2014/chart" uri="{C3380CC4-5D6E-409C-BE32-E72D297353CC}">
              <c16:uniqueId val="{00000000-7C6E-41AC-BF99-B5E68C4EFE6B}"/>
            </c:ext>
          </c:extLst>
        </c:ser>
        <c:dLbls>
          <c:showLegendKey val="0"/>
          <c:showVal val="0"/>
          <c:showCatName val="0"/>
          <c:showSerName val="0"/>
          <c:showPercent val="0"/>
          <c:showBubbleSize val="0"/>
        </c:dLbls>
        <c:axId val="52108288"/>
        <c:axId val="52319744"/>
      </c:scatterChart>
      <c:valAx>
        <c:axId val="5210828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sk-SK" sz="2000" b="1" dirty="0">
                    <a:solidFill>
                      <a:schemeClr val="tx1"/>
                    </a:solidFill>
                  </a:rPr>
                  <a:t>objem balóna</a:t>
                </a:r>
                <a:r>
                  <a:rPr lang="sk-SK" sz="2000" b="1" baseline="0" dirty="0">
                    <a:solidFill>
                      <a:schemeClr val="tx1"/>
                    </a:solidFill>
                  </a:rPr>
                  <a:t> [l</a:t>
                </a:r>
                <a:r>
                  <a:rPr lang="en-GB" sz="2000" b="1" baseline="0" dirty="0">
                    <a:solidFill>
                      <a:schemeClr val="tx1"/>
                    </a:solidFill>
                  </a:rPr>
                  <a:t>]</a:t>
                </a:r>
                <a:r>
                  <a:rPr lang="sk-SK" sz="2000" b="1" dirty="0">
                    <a:solidFill>
                      <a:schemeClr val="tx1"/>
                    </a:solidFill>
                  </a:rPr>
                  <a:t> </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AT"/>
          </a:p>
        </c:txPr>
        <c:crossAx val="52319744"/>
        <c:crosses val="autoZero"/>
        <c:crossBetween val="midCat"/>
      </c:valAx>
      <c:valAx>
        <c:axId val="52319744"/>
        <c:scaling>
          <c:orientation val="minMax"/>
        </c:scaling>
        <c:delete val="0"/>
        <c:axPos val="l"/>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sk-SK" sz="2000" b="1" dirty="0">
                    <a:solidFill>
                      <a:schemeClr val="tx1"/>
                    </a:solidFill>
                  </a:rPr>
                  <a:t>tlak</a:t>
                </a:r>
                <a:r>
                  <a:rPr lang="sk-SK" sz="2000" b="1" baseline="0" dirty="0">
                    <a:solidFill>
                      <a:schemeClr val="tx1"/>
                    </a:solidFill>
                  </a:rPr>
                  <a:t> </a:t>
                </a:r>
                <a:r>
                  <a:rPr lang="en-GB" sz="2000" b="1" baseline="0" dirty="0">
                    <a:solidFill>
                      <a:schemeClr val="tx1"/>
                    </a:solidFill>
                  </a:rPr>
                  <a:t>[</a:t>
                </a:r>
                <a:r>
                  <a:rPr lang="en-GB" sz="2000" b="1" dirty="0" err="1">
                    <a:solidFill>
                      <a:schemeClr val="tx1"/>
                    </a:solidFill>
                  </a:rPr>
                  <a:t>kPa</a:t>
                </a:r>
                <a:r>
                  <a:rPr lang="en-GB" sz="2000" b="1" dirty="0">
                    <a:solidFill>
                      <a:schemeClr val="tx1"/>
                    </a:solidFill>
                  </a:rPr>
                  <a:t>]</a:t>
                </a:r>
                <a:endParaRPr lang="sk-SK" sz="2000" b="1" dirty="0">
                  <a:solidFill>
                    <a:schemeClr val="tx1"/>
                  </a:solidFill>
                </a:endParaRPr>
              </a:p>
            </c:rich>
          </c:tx>
          <c:layout>
            <c:manualLayout>
              <c:xMode val="edge"/>
              <c:yMode val="edge"/>
              <c:x val="0"/>
              <c:y val="0.4030124526393619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AT"/>
          </a:p>
        </c:txPr>
        <c:crossAx val="521082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A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k-S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1" name="Google Shape;231;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ukazuje trend, závislosť, ponúka najlepšie fyzikálne myšlienky, najlepšie sa robí porovnanie pri skúmaní vplyvov... </a:t>
            </a:r>
            <a:endParaRPr/>
          </a:p>
        </p:txBody>
      </p:sp>
      <p:sp>
        <p:nvSpPr>
          <p:cNvPr id="246" name="Google Shape;24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56" name="Google Shape;25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17" name="Google Shape;317;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Testujem kvalitativny predpoklad, teda ci krivka tlaku od objemu je ked nafukujem je taka ista ako ked balon vyfukujem. Hystereza znamena, ze tieto krivky su rozne – guma je ”unavena” a staci nizsi tlak na to, aby bol balon nafuknuty na isty objem. Takze tymto meranim sme overili ze v balone je hystereza, a to moze hrat dolezitu ulohu pri dalsich meraniach</a:t>
            </a:r>
            <a:endParaRPr/>
          </a:p>
        </p:txBody>
      </p:sp>
      <p:sp>
        <p:nvSpPr>
          <p:cNvPr id="355" name="Google Shape;355;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Dalsi priklad na graf ktory overuje kvalitativnu teoriu: v 2015 bola uloha, kde sme mali vysvetlit preco ked je latka mokra sa javi tmavsia. Tento graf ukazuje, ze je to tak pre vsetky farby, ale tmave latky “stmavnu” viac ako suche. Tento predpoklad sme oveirili.</a:t>
            </a:r>
            <a:endParaRPr/>
          </a:p>
        </p:txBody>
      </p:sp>
      <p:sp>
        <p:nvSpPr>
          <p:cNvPr id="368" name="Google Shape;36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A co ak mame kvantitativny model? Mozu nastat dva pripady – bud mam kompletnu teoriu, teda nemam ziadne volne parametre, viem na seba nakreslit graf pre teoriu a pre experiment, a viem ich navzajom porovnat, teda nemam ziadne volne parametre</a:t>
            </a:r>
            <a:endParaRPr/>
          </a:p>
          <a:p>
            <a:pPr indent="0" lvl="0" marL="0" rtl="0" algn="l">
              <a:spcBef>
                <a:spcPts val="0"/>
              </a:spcBef>
              <a:spcAft>
                <a:spcPts val="0"/>
              </a:spcAft>
              <a:buNone/>
            </a:pPr>
            <a:r>
              <a:rPr lang="sk-SK"/>
              <a:t>Alebo mam 1 alebo viac volnych parametrov, a vtedy musim fitovat experimentalne data – to znamena ze hladam taku hodnotu parametra, ze teoria najlepsie popisuje experiment. Cim viac volnych parametrov, tym zlozitejsie, o tom ste sa dozvedeli doobeda. </a:t>
            </a:r>
            <a:endParaRPr/>
          </a:p>
        </p:txBody>
      </p:sp>
      <p:sp>
        <p:nvSpPr>
          <p:cNvPr id="385" name="Google Shape;385;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Typicke TMF zadanie vyzera takto: mate popisany nejaky jav, a vasou ulohou je ho preskumat, vysvetlit a preskumat zavislost od relevantnych parametrov. Napriklad tohtorocna uloha cislo 1: </a:t>
            </a:r>
            <a:r>
              <a:rPr b="0" i="0" lang="sk-SK" sz="1200">
                <a:solidFill>
                  <a:schemeClr val="dk1"/>
                </a:solidFill>
                <a:latin typeface="Calibri"/>
                <a:ea typeface="Calibri"/>
                <a:cs typeface="Calibri"/>
                <a:sym typeface="Calibri"/>
              </a:rPr>
              <a:t>Z papiera vytvorte skladaním alebo strihaním vracajúci sa bumerang. Preskúmajte, ako jeho pohyb závisí od relevantných parametrov.</a:t>
            </a:r>
            <a:endParaRPr/>
          </a:p>
          <a:p>
            <a:pPr indent="0" lvl="0" marL="0" rtl="0" algn="l">
              <a:spcBef>
                <a:spcPts val="0"/>
              </a:spcBef>
              <a:spcAft>
                <a:spcPts val="0"/>
              </a:spcAft>
              <a:buNone/>
            </a:pPr>
            <a:r>
              <a:rPr b="0" i="0" lang="sk-SK" sz="1200">
                <a:solidFill>
                  <a:schemeClr val="dk1"/>
                </a:solidFill>
                <a:latin typeface="Calibri"/>
                <a:ea typeface="Calibri"/>
                <a:cs typeface="Calibri"/>
                <a:sym typeface="Calibri"/>
              </a:rPr>
              <a:t>TMF zadania su vzdy otvoreny problem, co znamena ze uloha nie je jasne zadana, teda nie je zadane co treba vypocitat pouzitim akych vzorcov, akych constant a hodnot, ako typicky ulohy v skole na fyzike. Je to vedecky project: odpovedou nie je jedno cislo, hodnota alebo vzorec, ale komplexna praca, napriklad clanok, project, prezentacia, protocol atd, kde vysvetlite co, ako a preco ste robili a ako k akemu porozumeniu ste dospeli</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sk-SK" sz="1200">
                <a:solidFill>
                  <a:schemeClr val="dk1"/>
                </a:solidFill>
                <a:latin typeface="Calibri"/>
                <a:ea typeface="Calibri"/>
                <a:cs typeface="Calibri"/>
                <a:sym typeface="Calibri"/>
              </a:rPr>
              <a:t>Tiez to znamena, ze neexistuje jedina spravna odpoved: kazde riesenie je originalne, jav moze vyzerat inak v inych podmienkach pri inych parametroch, resp sa mozete zamerat na iny aspect daneho javu. Preto neplati “ty to mas zle lebo mne to vyslo inak”.</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sk-SK" sz="1200">
                <a:solidFill>
                  <a:schemeClr val="dk1"/>
                </a:solidFill>
                <a:latin typeface="Calibri"/>
                <a:ea typeface="Calibri"/>
                <a:cs typeface="Calibri"/>
                <a:sym typeface="Calibri"/>
              </a:rPr>
              <a:t>Ako teda pristupovat k otvorenemu problemu?</a:t>
            </a:r>
            <a:endParaRPr/>
          </a:p>
        </p:txBody>
      </p:sp>
      <p:sp>
        <p:nvSpPr>
          <p:cNvPr id="94" name="Google Shape;9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slope</a:t>
            </a:r>
            <a:endParaRPr/>
          </a:p>
        </p:txBody>
      </p:sp>
      <p:sp>
        <p:nvSpPr>
          <p:cNvPr id="423" name="Google Shape;423;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slope</a:t>
            </a:r>
            <a:endParaRPr/>
          </a:p>
        </p:txBody>
      </p:sp>
      <p:sp>
        <p:nvSpPr>
          <p:cNvPr id="453" name="Google Shape;453;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slope</a:t>
            </a:r>
            <a:endParaRPr/>
          </a:p>
        </p:txBody>
      </p:sp>
      <p:sp>
        <p:nvSpPr>
          <p:cNvPr id="486" name="Google Shape;486;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slope</a:t>
            </a:r>
            <a:endParaRPr/>
          </a:p>
        </p:txBody>
      </p:sp>
      <p:sp>
        <p:nvSpPr>
          <p:cNvPr id="505" name="Google Shape;505;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525" name="Google Shape;525;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Clr>
                <a:schemeClr val="dk1"/>
              </a:buClr>
              <a:buSzPts val="1200"/>
              <a:buFont typeface="Calibri"/>
              <a:buAutoNum type="arabicPeriod"/>
            </a:pPr>
            <a:r>
              <a:rPr lang="sk-SK"/>
              <a:t>nezabúdať na to, že ľudia vidia vašu prezentáciu po prvýkrát a zavaľujete ich novými informáciami. </a:t>
            </a:r>
            <a:r>
              <a:rPr b="1" lang="sk-SK"/>
              <a:t>aj keď vám sa zdá, že je všetko na prvý pohľad jasné, zdanie klame</a:t>
            </a:r>
            <a:r>
              <a:rPr lang="sk-SK"/>
              <a:t>. vy ste nad svojimi dátami strávili veľmi veľa času, preto vám je všetko hneď prirodzené. nezabúdať na to, že grafu musíte venovať </a:t>
            </a:r>
            <a:r>
              <a:rPr b="1" lang="sk-SK"/>
              <a:t>dostatočne veľa času </a:t>
            </a:r>
            <a:r>
              <a:rPr lang="sk-SK"/>
              <a:t>na to, aby sa ľudia stihli </a:t>
            </a:r>
            <a:r>
              <a:rPr b="1" lang="sk-SK"/>
              <a:t>zorientovať</a:t>
            </a:r>
            <a:r>
              <a:rPr lang="sk-SK"/>
              <a:t>, ak ho prefrčíte príliš rýchlo, </a:t>
            </a:r>
            <a:r>
              <a:rPr b="1" lang="sk-SK"/>
              <a:t>nikto ho neocení</a:t>
            </a:r>
            <a:r>
              <a:rPr lang="sk-SK"/>
              <a:t>, lebo ho nestihne vnímať. </a:t>
            </a:r>
            <a:r>
              <a:rPr i="1" lang="sk-SK"/>
              <a:t>a za poctivými dátami je veľa roboty, bola by to škoda!</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sk-SK"/>
              <a:t>treba rátať s tým, že popri tom, ako vy prezentujete, musia zvyšné 2 družstvá pripravovať otázky, oponentúru a recenziu, takže nebudú vnímať každé vaše slovo. slidey musia byť natoľko selfexplaning, že aj bez vášho komentára sú pochopiteľné. Vyhnúť sa jednopísmenkovému označovaniu veličín – je to mätúce – ak je to nevyhnutné, vždy majte náčrt vedľa obrázku, aby bolo jasné, ktoré písmenko čo označuje – ak niekto zabudne, kedykoľvek si to môže pripomenúť</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sk-SK"/>
              <a:t>ak máte v prezentácii grafy, ktoré spolu súvisia resp ukazujú podobné závislosti, mali by byť jednotné štruktúrou, príp, jednotne naškálované atď, aby si nemuseli ľudia zvykať stále na nové veličiny na osiach atď. samozrejme, ak to koncept a úloha dovoľujú.</a:t>
            </a:r>
            <a:endParaRPr/>
          </a:p>
        </p:txBody>
      </p:sp>
      <p:sp>
        <p:nvSpPr>
          <p:cNvPr id="550" name="Google Shape;550;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Clr>
                <a:schemeClr val="dk1"/>
              </a:buClr>
              <a:buSzPts val="1200"/>
              <a:buFont typeface="Calibri"/>
              <a:buAutoNum type="arabicPeriod"/>
            </a:pPr>
            <a:r>
              <a:rPr lang="sk-SK"/>
              <a:t>často majú ľudi potrebu dať do prezentácie všetko čo namerali, lebo sa tomu venovali a dáva to zmysel, ale menej je niekedy viac, radšej menej poriadne vysvetlených grafov ako veľa a nič z toho.. vždy môžete dať zvyšok do appendixu, alebo spraviť slide s veľa grafmi len aby bolo jasné, že sa veľa meralo a venovať sa detailne jednému.</a:t>
            </a:r>
            <a:endParaRPr/>
          </a:p>
          <a:p>
            <a:pPr indent="-228600" lvl="0" marL="228600" rtl="0" algn="l">
              <a:spcBef>
                <a:spcPts val="0"/>
              </a:spcBef>
              <a:spcAft>
                <a:spcPts val="0"/>
              </a:spcAft>
              <a:buClr>
                <a:schemeClr val="dk1"/>
              </a:buClr>
              <a:buSzPts val="1200"/>
              <a:buFont typeface="Calibri"/>
              <a:buAutoNum type="arabicPeriod"/>
            </a:pPr>
            <a:r>
              <a:rPr lang="sk-SK"/>
              <a:t>grafy musia zapadať do konceptu prezsentácie, nejakým spôsobom nadväzovať na myšlienku alebo niečo dokazovať/ popierať, nemajú tam byť len tak, aby boli. Treba, aby všetko do seba logicky zapadalo. z grafu vždy máme nejaký output: treba sa uistiť, že si ho ľudia zapamätajú: nebojte sa používa´t výrazné nápisy, krížiky a veci, čo udrú do očí: pomôžu k zapamätaniu a nakoniec aj celkovému pochopeniu</a:t>
            </a:r>
            <a:endParaRPr/>
          </a:p>
          <a:p>
            <a:pPr indent="-228600" lvl="0" marL="228600" rtl="0" algn="l">
              <a:spcBef>
                <a:spcPts val="0"/>
              </a:spcBef>
              <a:spcAft>
                <a:spcPts val="0"/>
              </a:spcAft>
              <a:buClr>
                <a:schemeClr val="dk1"/>
              </a:buClr>
              <a:buSzPts val="1200"/>
              <a:buFont typeface="Calibri"/>
              <a:buAutoNum type="arabicPeriod"/>
            </a:pPr>
            <a:r>
              <a:rPr lang="sk-SK"/>
              <a:t>grafy ´môžete použiť napr. na kategorizáciu javu, na premostenie medzi celkami, na vysvetlenie časti teórie, dajú sa robiť animácie, fázové </a:t>
            </a:r>
            <a:endParaRPr/>
          </a:p>
        </p:txBody>
      </p:sp>
      <p:sp>
        <p:nvSpPr>
          <p:cNvPr id="564" name="Google Shape;564;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Clr>
                <a:schemeClr val="dk1"/>
              </a:buClr>
              <a:buSzPts val="1200"/>
              <a:buFont typeface="Calibri"/>
              <a:buAutoNum type="arabicPeriod"/>
            </a:pPr>
            <a:r>
              <a:rPr lang="sk-SK"/>
              <a:t>Dobrym zaciatkom je dobry experiment. </a:t>
            </a:r>
            <a:endParaRPr/>
          </a:p>
          <a:p>
            <a:pPr indent="-152400" lvl="0" marL="228600" rtl="0" algn="l">
              <a:spcBef>
                <a:spcPts val="0"/>
              </a:spcBef>
              <a:spcAft>
                <a:spcPts val="0"/>
              </a:spcAft>
              <a:buClr>
                <a:schemeClr val="dk1"/>
              </a:buClr>
              <a:buSzPts val="1200"/>
              <a:buFont typeface="Calibri"/>
              <a:buNone/>
            </a:pPr>
            <a:r>
              <a:t/>
            </a:r>
            <a:endParaRPr/>
          </a:p>
          <a:p>
            <a:pPr indent="-228600" lvl="0" marL="228600" rtl="0" algn="l">
              <a:spcBef>
                <a:spcPts val="0"/>
              </a:spcBef>
              <a:spcAft>
                <a:spcPts val="0"/>
              </a:spcAft>
              <a:buClr>
                <a:schemeClr val="dk1"/>
              </a:buClr>
              <a:buSzPts val="1200"/>
              <a:buFont typeface="Calibri"/>
              <a:buAutoNum type="arabicPeriod"/>
            </a:pPr>
            <a:r>
              <a:rPr lang="sk-SK"/>
              <a:t>práve preto, že popisuje realitu a dobre, kvalitne urobený experiment so všetkým, čo k nemu patrí, je nespochybniteľný. Napr. aj pri tmf, s oponentom môžete diskutovať o tom, či sa vec správa tak alebo tak na teoretickej úrovni, používať fyzikálne argumenty, ale keď svoje tvrdenie viete dokázať dobrým experimentom, je po diskusii, máte vyhraté. čiže veľmi dôležité je vedieť urobiť experiment, z ktorého vieme vyčítať, čo sme chceli zistiť/overiť a vieme, že výsledok je spoľahlivý, a pár trikov ako na to vám dnes poviem </a:t>
            </a:r>
            <a:endParaRPr/>
          </a:p>
          <a:p>
            <a:pPr indent="-228600" lvl="0" marL="228600" rtl="0" algn="l">
              <a:spcBef>
                <a:spcPts val="0"/>
              </a:spcBef>
              <a:spcAft>
                <a:spcPts val="0"/>
              </a:spcAft>
              <a:buClr>
                <a:schemeClr val="dk1"/>
              </a:buClr>
              <a:buSzPts val="1200"/>
              <a:buFont typeface="Calibri"/>
              <a:buAutoNum type="arabicPeriod"/>
            </a:pPr>
            <a:r>
              <a:rPr lang="sk-SK"/>
              <a:t>niektorí experimentovanie nepovažujú za fyziku, ale faktom je, že každá teória sa snaží popísať realitu, teda vysvetľuje experimentálne výsledky, a teda ak chcete či už overiť teóriu alebo prísť s vlastným vysvetlení, poslúžia vám na to práve experimenty</a:t>
            </a:r>
            <a:endParaRPr/>
          </a:p>
          <a:p>
            <a:pPr indent="-228600" lvl="0" marL="228600" rtl="0" algn="l">
              <a:spcBef>
                <a:spcPts val="0"/>
              </a:spcBef>
              <a:spcAft>
                <a:spcPts val="0"/>
              </a:spcAft>
              <a:buClr>
                <a:schemeClr val="dk1"/>
              </a:buClr>
              <a:buSzPts val="1200"/>
              <a:buFont typeface="Calibri"/>
              <a:buAutoNum type="arabicPeriod"/>
            </a:pPr>
            <a:r>
              <a:rPr lang="sk-SK"/>
              <a:t>základom (skoro) každej dobrej TMF prezentácie je porovnanie, resp. korelácie teórie a exp., a nie len tmf, ale aj základom k. d. v. p. je spoľahlivý experiment </a:t>
            </a:r>
            <a:endParaRPr/>
          </a:p>
        </p:txBody>
      </p:sp>
      <p:sp>
        <p:nvSpPr>
          <p:cNvPr id="101" name="Google Shape;10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1 at a time – samozrejme ideálny prípad, často nezrealizovateľné: potom je dôležité, aby náš parameter mal oveľa výraznejší vplyv na výsledok ako ostatné. tu je dôležité vyhodnotiť chyby merania, aby sme sa presvedčili, či sú výsledky spoľahlivé a teda či sme naozaj namerali vplyv nášho parametra.</a:t>
            </a:r>
            <a:endParaRPr/>
          </a:p>
          <a:p>
            <a:pPr indent="0" lvl="0" marL="0" rtl="0" algn="l">
              <a:spcBef>
                <a:spcPts val="0"/>
              </a:spcBef>
              <a:spcAft>
                <a:spcPts val="0"/>
              </a:spcAft>
              <a:buNone/>
            </a:pPr>
            <a:r>
              <a:t/>
            </a:r>
            <a:endParaRPr/>
          </a:p>
          <a:p>
            <a:pPr indent="0" lvl="0" marL="0" rtl="0" algn="l">
              <a:spcBef>
                <a:spcPts val="0"/>
              </a:spcBef>
              <a:spcAft>
                <a:spcPts val="0"/>
              </a:spcAft>
              <a:buNone/>
            </a:pPr>
            <a:r>
              <a:rPr lang="sk-SK"/>
              <a:t>2krát premýšľaj, raz meraj – dôležité je mať experiment poriadne dopredu naplánovaný. </a:t>
            </a:r>
            <a:endParaRPr/>
          </a:p>
          <a:p>
            <a:pPr indent="0" lvl="0" marL="0" rtl="0" algn="l">
              <a:spcBef>
                <a:spcPts val="0"/>
              </a:spcBef>
              <a:spcAft>
                <a:spcPts val="0"/>
              </a:spcAft>
              <a:buNone/>
            </a:pPr>
            <a:r>
              <a:rPr lang="sk-SK"/>
              <a:t>samozrejme, skoro vždy zistíte po pár meraniach, že niečo ste mali robiť inak, ale </a:t>
            </a:r>
            <a:r>
              <a:rPr b="1" lang="sk-SK"/>
              <a:t>čím viac času strávite plánovaním a zvažovním, vyhnete sa nepoužiteľným dátam</a:t>
            </a:r>
            <a:endParaRPr b="1"/>
          </a:p>
          <a:p>
            <a:pPr indent="0" lvl="0" marL="0" rtl="0" algn="l">
              <a:spcBef>
                <a:spcPts val="0"/>
              </a:spcBef>
              <a:spcAft>
                <a:spcPts val="0"/>
              </a:spcAft>
              <a:buNone/>
            </a:pPr>
            <a:r>
              <a:rPr lang="sk-SK"/>
              <a:t> – premeriavať všeko je time consuming ale niekedy nevyhnutné. </a:t>
            </a:r>
            <a:endParaRPr/>
          </a:p>
          <a:p>
            <a:pPr indent="0" lvl="0" marL="0" rtl="0" algn="l">
              <a:spcBef>
                <a:spcPts val="0"/>
              </a:spcBef>
              <a:spcAft>
                <a:spcPts val="0"/>
              </a:spcAft>
              <a:buNone/>
            </a:pPr>
            <a:r>
              <a:rPr lang="sk-SK"/>
              <a:t>Málokedy sa stane, že hned na začiatku viete čo všetko chcete z merania dostať prípadne neskôr budete potrebovať porovnávať rôzne merania, preto je cieľom vedieť meranie reprodukovať.</a:t>
            </a:r>
            <a:endParaRPr/>
          </a:p>
          <a:p>
            <a:pPr indent="0" lvl="0" marL="0" rtl="0" algn="l">
              <a:spcBef>
                <a:spcPts val="0"/>
              </a:spcBef>
              <a:spcAft>
                <a:spcPts val="0"/>
              </a:spcAft>
              <a:buNone/>
            </a:pPr>
            <a:r>
              <a:rPr lang="sk-SK"/>
              <a:t>inými slovami, mať fixné vonkajšie podmienky a stabilnú aparatúru.</a:t>
            </a:r>
            <a:endParaRPr/>
          </a:p>
          <a:p>
            <a:pPr indent="0" lvl="0" marL="0" rtl="0" algn="l">
              <a:spcBef>
                <a:spcPts val="0"/>
              </a:spcBef>
              <a:spcAft>
                <a:spcPts val="0"/>
              </a:spcAft>
              <a:buNone/>
            </a:pPr>
            <a:r>
              <a:rPr lang="sk-SK"/>
              <a:t>čo presne to znamená závisí od úlohy. akonáhle viete toto zabezpečiť, môžete merať rôzne veci a merania medzi sebou porovnávať a získať tak veľa zaujímavých súvislostí a rozmýšľať nad novými súvislosťami </a:t>
            </a:r>
            <a:r>
              <a:rPr b="1" lang="sk-SK"/>
              <a:t>bez toho, aby ste sa museli vracať do labáku a merať všetko odznova </a:t>
            </a:r>
            <a:r>
              <a:rPr lang="sk-SK"/>
              <a:t>len aby ste vedeli navzájom merania porovnať (možno príklad s wet and dark)</a:t>
            </a:r>
            <a:endParaRPr/>
          </a:p>
          <a:p>
            <a:pPr indent="0" lvl="0" marL="0" rtl="0" algn="l">
              <a:spcBef>
                <a:spcPts val="0"/>
              </a:spcBef>
              <a:spcAft>
                <a:spcPts val="0"/>
              </a:spcAft>
              <a:buNone/>
            </a:pPr>
            <a:r>
              <a:t/>
            </a:r>
            <a:endParaRPr/>
          </a:p>
        </p:txBody>
      </p:sp>
      <p:sp>
        <p:nvSpPr>
          <p:cNvPr id="184" name="Google Shape;18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sk-SK"/>
              <a:t>4.  priznať reálnu chybu, kľudne aj v prezentácii. ak si nepresnosti vieme odôvodniť, všetko je úplne v poriadku. Byť si vedomý chýb nás môže zachrániť od slepej uličky</a:t>
            </a:r>
            <a:endParaRPr/>
          </a:p>
          <a:p>
            <a:pPr indent="-228600" lvl="0" marL="228600" rtl="0" algn="l">
              <a:spcBef>
                <a:spcPts val="0"/>
              </a:spcBef>
              <a:spcAft>
                <a:spcPts val="0"/>
              </a:spcAft>
              <a:buClr>
                <a:schemeClr val="dk1"/>
              </a:buClr>
              <a:buSzPts val="1200"/>
              <a:buFont typeface="Calibri"/>
              <a:buAutoNum type="arabicPeriod" startAt="5"/>
            </a:pPr>
            <a:r>
              <a:rPr lang="sk-SK"/>
              <a:t>nebáť sa, keď vychádzajú odlišné výsledky, to je veda. treba sa snažiť metódu spresniť, no niekedy to nejde.</a:t>
            </a:r>
            <a:endParaRPr/>
          </a:p>
          <a:p>
            <a:pPr indent="-228600" lvl="0" marL="228600" rtl="0" algn="l">
              <a:spcBef>
                <a:spcPts val="0"/>
              </a:spcBef>
              <a:spcAft>
                <a:spcPts val="0"/>
              </a:spcAft>
              <a:buClr>
                <a:schemeClr val="dk1"/>
              </a:buClr>
              <a:buSzPts val="1200"/>
              <a:buFont typeface="Calibri"/>
              <a:buAutoNum type="arabicPeriod" startAt="5"/>
            </a:pPr>
            <a:r>
              <a:rPr lang="sk-SK"/>
              <a:t>často sa stáva, že máme prvotnú teóriu, nad ktorou sme sa ani poriadne nezamysleli a snažíme sa ju dokázať a nafitovať na ňu dáta... tým si zatvárame oči pred tým, aby sme prišli na niečo nové. dáta nám ponúkajú nové myšlienky a hlavne FAKTY. Ak budete merať poriadne, vaše dáta nikto nemôže spochybniť. A nezabúdať na pôvodný cieľ – prísť na fyzikálnu podstatu javu. Fakeovaním experimentov to nejde.</a:t>
            </a:r>
            <a:endParaRPr/>
          </a:p>
        </p:txBody>
      </p:sp>
      <p:sp>
        <p:nvSpPr>
          <p:cNvPr id="198" name="Google Shape;19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72" name="Shape 72"/>
        <p:cNvGrpSpPr/>
        <p:nvPr/>
      </p:nvGrpSpPr>
      <p:grpSpPr>
        <a:xfrm>
          <a:off x="0" y="0"/>
          <a:ext cx="0" cy="0"/>
          <a:chOff x="0" y="0"/>
          <a:chExt cx="0" cy="0"/>
        </a:xfrm>
      </p:grpSpPr>
      <p:sp>
        <p:nvSpPr>
          <p:cNvPr id="73" name="Google Shape;73;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4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27" name="Shape 27"/>
        <p:cNvGrpSpPr/>
        <p:nvPr/>
      </p:nvGrpSpPr>
      <p:grpSpPr>
        <a:xfrm>
          <a:off x="0" y="0"/>
          <a:ext cx="0" cy="0"/>
          <a:chOff x="0" y="0"/>
          <a:chExt cx="0" cy="0"/>
        </a:xfrm>
      </p:grpSpPr>
      <p:sp>
        <p:nvSpPr>
          <p:cNvPr id="28" name="Google Shape;28;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nadpis" type="titleOnly">
  <p:cSld name="TITLE_ONLY">
    <p:spTree>
      <p:nvGrpSpPr>
        <p:cNvPr id="31" name="Shape 31"/>
        <p:cNvGrpSpPr/>
        <p:nvPr/>
      </p:nvGrpSpPr>
      <p:grpSpPr>
        <a:xfrm>
          <a:off x="0" y="0"/>
          <a:ext cx="0" cy="0"/>
          <a:chOff x="0" y="0"/>
          <a:chExt cx="0" cy="0"/>
        </a:xfrm>
      </p:grpSpPr>
      <p:sp>
        <p:nvSpPr>
          <p:cNvPr id="32" name="Google Shape;32;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části" type="secHead">
  <p:cSld name="SECTION_HEADER">
    <p:spTree>
      <p:nvGrpSpPr>
        <p:cNvPr id="36" name="Shape 36"/>
        <p:cNvGrpSpPr/>
        <p:nvPr/>
      </p:nvGrpSpPr>
      <p:grpSpPr>
        <a:xfrm>
          <a:off x="0" y="0"/>
          <a:ext cx="0" cy="0"/>
          <a:chOff x="0" y="0"/>
          <a:chExt cx="0" cy="0"/>
        </a:xfrm>
      </p:grpSpPr>
      <p:sp>
        <p:nvSpPr>
          <p:cNvPr id="37" name="Google Shape;37;p4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42" name="Shape 42"/>
        <p:cNvGrpSpPr/>
        <p:nvPr/>
      </p:nvGrpSpPr>
      <p:grpSpPr>
        <a:xfrm>
          <a:off x="0" y="0"/>
          <a:ext cx="0" cy="0"/>
          <a:chOff x="0" y="0"/>
          <a:chExt cx="0" cy="0"/>
        </a:xfrm>
      </p:grpSpPr>
      <p:sp>
        <p:nvSpPr>
          <p:cNvPr id="43" name="Google Shape;43;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49" name="Shape 49"/>
        <p:cNvGrpSpPr/>
        <p:nvPr/>
      </p:nvGrpSpPr>
      <p:grpSpPr>
        <a:xfrm>
          <a:off x="0" y="0"/>
          <a:ext cx="0" cy="0"/>
          <a:chOff x="0" y="0"/>
          <a:chExt cx="0" cy="0"/>
        </a:xfrm>
      </p:grpSpPr>
      <p:sp>
        <p:nvSpPr>
          <p:cNvPr id="50" name="Google Shape;50;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4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4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4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8" name="Shape 58"/>
        <p:cNvGrpSpPr/>
        <p:nvPr/>
      </p:nvGrpSpPr>
      <p:grpSpPr>
        <a:xfrm>
          <a:off x="0" y="0"/>
          <a:ext cx="0" cy="0"/>
          <a:chOff x="0" y="0"/>
          <a:chExt cx="0" cy="0"/>
        </a:xfrm>
      </p:grpSpPr>
      <p:sp>
        <p:nvSpPr>
          <p:cNvPr id="59" name="Google Shape;59;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5" name="Shape 65"/>
        <p:cNvGrpSpPr/>
        <p:nvPr/>
      </p:nvGrpSpPr>
      <p:grpSpPr>
        <a:xfrm>
          <a:off x="0" y="0"/>
          <a:ext cx="0" cy="0"/>
          <a:chOff x="0" y="0"/>
          <a:chExt cx="0" cy="0"/>
        </a:xfrm>
      </p:grpSpPr>
      <p:sp>
        <p:nvSpPr>
          <p:cNvPr id="66" name="Google Shape;66;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4"/>
          <p:cNvSpPr/>
          <p:nvPr>
            <p:ph idx="2" type="pic"/>
          </p:nvPr>
        </p:nvSpPr>
        <p:spPr>
          <a:xfrm>
            <a:off x="1792288" y="612775"/>
            <a:ext cx="5486400" cy="4114800"/>
          </a:xfrm>
          <a:prstGeom prst="rect">
            <a:avLst/>
          </a:prstGeom>
          <a:noFill/>
          <a:ln>
            <a:noFill/>
          </a:ln>
        </p:spPr>
      </p:sp>
      <p:sp>
        <p:nvSpPr>
          <p:cNvPr id="68" name="Google Shape;68;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7.xml"/><Relationship Id="rId4" Type="http://schemas.openxmlformats.org/officeDocument/2006/relationships/image" Target="../media/image3.png"/><Relationship Id="rId5"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hart" Target="../charts/char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hart" Target="../charts/chart10.xml"/><Relationship Id="rId4" Type="http://schemas.openxmlformats.org/officeDocument/2006/relationships/image" Target="../media/image18.jpg"/><Relationship Id="rId5" Type="http://schemas.openxmlformats.org/officeDocument/2006/relationships/image" Target="../media/image14.png"/><Relationship Id="rId6" Type="http://schemas.openxmlformats.org/officeDocument/2006/relationships/image" Target="../media/image9.jpg"/><Relationship Id="rId7" Type="http://schemas.openxmlformats.org/officeDocument/2006/relationships/image" Target="../media/image17.png"/><Relationship Id="rId8"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1.xml"/><Relationship Id="rId4" Type="http://schemas.openxmlformats.org/officeDocument/2006/relationships/image" Target="../media/image2.png"/><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2.xml"/><Relationship Id="rId4" Type="http://schemas.openxmlformats.org/officeDocument/2006/relationships/image" Target="../media/image2.png"/><Relationship Id="rId5"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13.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4.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5.xml"/><Relationship Id="rId4" Type="http://schemas.openxmlformats.org/officeDocument/2006/relationships/image" Target="../media/image7.png"/><Relationship Id="rId5"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17.xml"/><Relationship Id="rId4" Type="http://schemas.openxmlformats.org/officeDocument/2006/relationships/image" Target="../media/image13.jpg"/><Relationship Id="rId5" Type="http://schemas.openxmlformats.org/officeDocument/2006/relationships/image" Target="../media/image12.jpg"/><Relationship Id="rId6" Type="http://schemas.openxmlformats.org/officeDocument/2006/relationships/chart" Target="../charts/char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19.xml"/><Relationship Id="rId4" Type="http://schemas.openxmlformats.org/officeDocument/2006/relationships/image" Target="../media/image13.jpg"/><Relationship Id="rId5" Type="http://schemas.openxmlformats.org/officeDocument/2006/relationships/image" Target="../media/image12.jpg"/><Relationship Id="rId6" Type="http://schemas.openxmlformats.org/officeDocument/2006/relationships/chart" Target="../charts/char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Iyptlogo2008.png" id="88" name="Google Shape;88;p1"/>
          <p:cNvPicPr preferRelativeResize="0"/>
          <p:nvPr/>
        </p:nvPicPr>
        <p:blipFill rotWithShape="1">
          <a:blip r:embed="rId3">
            <a:alphaModFix/>
          </a:blip>
          <a:srcRect b="0" l="0" r="0" t="0"/>
          <a:stretch/>
        </p:blipFill>
        <p:spPr>
          <a:xfrm>
            <a:off x="7055768" y="22136"/>
            <a:ext cx="2088232" cy="1688222"/>
          </a:xfrm>
          <a:prstGeom prst="rect">
            <a:avLst/>
          </a:prstGeom>
          <a:noFill/>
          <a:ln>
            <a:noFill/>
          </a:ln>
        </p:spPr>
      </p:pic>
      <p:sp>
        <p:nvSpPr>
          <p:cNvPr id="89" name="Google Shape;89;p1"/>
          <p:cNvSpPr txBox="1"/>
          <p:nvPr>
            <p:ph type="ctrTitle"/>
          </p:nvPr>
        </p:nvSpPr>
        <p:spPr>
          <a:xfrm>
            <a:off x="685800" y="1520788"/>
            <a:ext cx="7772400" cy="381642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800"/>
              <a:buFont typeface="Calibri"/>
              <a:buNone/>
            </a:pPr>
            <a:r>
              <a:rPr b="1" lang="sk-SK" sz="4800"/>
              <a:t>Ako riešiť otvorený problém?</a:t>
            </a:r>
            <a:br>
              <a:rPr lang="sk-SK" sz="4800"/>
            </a:br>
            <a:r>
              <a:rPr i="1" lang="sk-SK" sz="4000">
                <a:solidFill>
                  <a:srgbClr val="7F7F7F"/>
                </a:solidFill>
              </a:rPr>
              <a:t>alebo</a:t>
            </a:r>
            <a:br>
              <a:rPr lang="sk-SK" sz="4800"/>
            </a:br>
            <a:r>
              <a:rPr lang="sk-SK" sz="4800"/>
              <a:t>ako na experiment, teóriu a ich porovnanie</a:t>
            </a:r>
            <a:endParaRPr sz="4800"/>
          </a:p>
        </p:txBody>
      </p:sp>
      <p:sp>
        <p:nvSpPr>
          <p:cNvPr id="90" name="Google Shape;90;p1"/>
          <p:cNvSpPr txBox="1"/>
          <p:nvPr>
            <p:ph idx="1" type="subTitle"/>
          </p:nvPr>
        </p:nvSpPr>
        <p:spPr>
          <a:xfrm>
            <a:off x="1371600" y="563684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000"/>
              <a:buNone/>
            </a:pPr>
            <a:r>
              <a:rPr i="1" lang="sk-SK" sz="2000"/>
              <a:t>Úvodné sústredenie TMF, Október 2024</a:t>
            </a:r>
            <a:endParaRPr/>
          </a:p>
          <a:p>
            <a:pPr indent="0" lvl="0" marL="0" rtl="0" algn="ctr">
              <a:spcBef>
                <a:spcPts val="400"/>
              </a:spcBef>
              <a:spcAft>
                <a:spcPts val="0"/>
              </a:spcAft>
              <a:buClr>
                <a:srgbClr val="888888"/>
              </a:buClr>
              <a:buSzPts val="2000"/>
              <a:buNone/>
            </a:pPr>
            <a:r>
              <a:rPr i="1" lang="sk-SK" sz="2000"/>
              <a:t>Natália Ružičková</a:t>
            </a:r>
            <a:endParaRPr i="1"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0"/>
          <p:cNvSpPr txBox="1"/>
          <p:nvPr>
            <p:ph type="title"/>
          </p:nvPr>
        </p:nvSpPr>
        <p:spPr>
          <a:xfrm>
            <a:off x="72008" y="274638"/>
            <a:ext cx="8964488"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Ako </a:t>
            </a:r>
            <a:r>
              <a:rPr i="1" lang="sk-SK"/>
              <a:t>systematicky experimentovať?</a:t>
            </a:r>
            <a:endParaRPr i="1"/>
          </a:p>
        </p:txBody>
      </p:sp>
      <p:sp>
        <p:nvSpPr>
          <p:cNvPr id="234" name="Google Shape;234;p10"/>
          <p:cNvSpPr/>
          <p:nvPr/>
        </p:nvSpPr>
        <p:spPr>
          <a:xfrm>
            <a:off x="467544" y="1844824"/>
            <a:ext cx="8280920" cy="4320480"/>
          </a:xfrm>
          <a:prstGeom prst="roundRect">
            <a:avLst>
              <a:gd fmla="val 16667" name="adj"/>
            </a:avLst>
          </a:prstGeom>
          <a:solidFill>
            <a:srgbClr val="92CCDC">
              <a:alpha val="42745"/>
            </a:srgbClr>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0"/>
          <p:cNvSpPr txBox="1"/>
          <p:nvPr/>
        </p:nvSpPr>
        <p:spPr>
          <a:xfrm>
            <a:off x="827585" y="2190463"/>
            <a:ext cx="7863875" cy="2923877"/>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1" lang="sk-SK" sz="3600">
                <a:solidFill>
                  <a:schemeClr val="dk1"/>
                </a:solidFill>
                <a:latin typeface="Calibri"/>
                <a:ea typeface="Calibri"/>
                <a:cs typeface="Calibri"/>
                <a:sym typeface="Calibri"/>
              </a:rPr>
              <a:t>NENECHAŤ SA ODRADIŤ!</a:t>
            </a:r>
            <a:endParaRPr/>
          </a:p>
          <a:p>
            <a:pPr indent="-457200" lvl="0" marL="457200" marR="0" rtl="0" algn="ctr">
              <a:spcBef>
                <a:spcPts val="0"/>
              </a:spcBef>
              <a:spcAft>
                <a:spcPts val="0"/>
              </a:spcAft>
              <a:buNone/>
            </a:pPr>
            <a:r>
              <a:t/>
            </a:r>
            <a:endParaRPr b="1" sz="3600">
              <a:solidFill>
                <a:schemeClr val="dk1"/>
              </a:solidFill>
              <a:latin typeface="Calibri"/>
              <a:ea typeface="Calibri"/>
              <a:cs typeface="Calibri"/>
              <a:sym typeface="Calibri"/>
            </a:endParaRPr>
          </a:p>
          <a:p>
            <a:pPr indent="-457200" lvl="0" marL="457200" marR="0" rtl="0" algn="l">
              <a:spcBef>
                <a:spcPts val="0"/>
              </a:spcBef>
              <a:spcAft>
                <a:spcPts val="0"/>
              </a:spcAft>
              <a:buNone/>
            </a:pPr>
            <a:r>
              <a:rPr lang="sk-SK" sz="2800">
                <a:solidFill>
                  <a:schemeClr val="dk1"/>
                </a:solidFill>
                <a:latin typeface="Calibri"/>
                <a:ea typeface="Calibri"/>
                <a:cs typeface="Calibri"/>
                <a:sym typeface="Calibri"/>
              </a:rPr>
              <a:t>	poctivé experimenty chcú veľa času a veci nevychádzajú na prvýkrát, tak už to chodí...</a:t>
            </a:r>
            <a:endParaRPr/>
          </a:p>
          <a:p>
            <a:pPr indent="-45720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None/>
            </a:pPr>
            <a:r>
              <a:rPr lang="sk-SK" sz="2800">
                <a:solidFill>
                  <a:schemeClr val="dk1"/>
                </a:solidFill>
                <a:latin typeface="Calibri"/>
                <a:ea typeface="Calibri"/>
                <a:cs typeface="Calibri"/>
                <a:sym typeface="Calibri"/>
              </a:rPr>
              <a:t>	ale nakoniec sa dôslednosť sa vyplatí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p:nvPr/>
        </p:nvSpPr>
        <p:spPr>
          <a:xfrm>
            <a:off x="611560" y="764704"/>
            <a:ext cx="7920880" cy="1584176"/>
          </a:xfrm>
          <a:prstGeom prst="roundRect">
            <a:avLst>
              <a:gd fmla="val 16667" name="adj"/>
            </a:avLst>
          </a:prstGeom>
          <a:solidFill>
            <a:srgbClr val="B6DDE7"/>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sk-SK" sz="3600">
                <a:solidFill>
                  <a:schemeClr val="dk1"/>
                </a:solidFill>
                <a:latin typeface="Calibri"/>
                <a:ea typeface="Calibri"/>
                <a:cs typeface="Calibri"/>
                <a:sym typeface="Calibri"/>
              </a:rPr>
              <a:t>1. </a:t>
            </a:r>
            <a:r>
              <a:rPr lang="sk-SK" sz="3600">
                <a:solidFill>
                  <a:schemeClr val="dk1"/>
                </a:solidFill>
                <a:latin typeface="Calibri"/>
                <a:ea typeface="Calibri"/>
                <a:cs typeface="Calibri"/>
                <a:sym typeface="Calibri"/>
              </a:rPr>
              <a:t>Ako systematicky experimentovať?</a:t>
            </a:r>
            <a:endParaRPr sz="3600">
              <a:solidFill>
                <a:schemeClr val="dk1"/>
              </a:solidFill>
              <a:latin typeface="Calibri"/>
              <a:ea typeface="Calibri"/>
              <a:cs typeface="Calibri"/>
              <a:sym typeface="Calibri"/>
            </a:endParaRPr>
          </a:p>
        </p:txBody>
      </p:sp>
      <p:sp>
        <p:nvSpPr>
          <p:cNvPr id="241" name="Google Shape;241;p11"/>
          <p:cNvSpPr/>
          <p:nvPr/>
        </p:nvSpPr>
        <p:spPr>
          <a:xfrm>
            <a:off x="611560" y="2636912"/>
            <a:ext cx="7920880" cy="1584176"/>
          </a:xfrm>
          <a:prstGeom prst="roundRect">
            <a:avLst>
              <a:gd fmla="val 16667" name="adj"/>
            </a:avLst>
          </a:prstGeom>
          <a:solidFill>
            <a:srgbClr val="00B050">
              <a:alpha val="30980"/>
            </a:srgbClr>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sk-SK" sz="3600">
                <a:solidFill>
                  <a:schemeClr val="dk1"/>
                </a:solidFill>
                <a:latin typeface="Calibri"/>
                <a:ea typeface="Calibri"/>
                <a:cs typeface="Calibri"/>
                <a:sym typeface="Calibri"/>
              </a:rPr>
              <a:t>2. </a:t>
            </a:r>
            <a:r>
              <a:rPr lang="sk-SK" sz="3600">
                <a:solidFill>
                  <a:schemeClr val="dk1"/>
                </a:solidFill>
                <a:latin typeface="Calibri"/>
                <a:ea typeface="Calibri"/>
                <a:cs typeface="Calibri"/>
                <a:sym typeface="Calibri"/>
              </a:rPr>
              <a:t>Čo mi hovoria moje dáta?</a:t>
            </a:r>
            <a:endParaRPr sz="3600">
              <a:solidFill>
                <a:schemeClr val="dk1"/>
              </a:solidFill>
              <a:latin typeface="Calibri"/>
              <a:ea typeface="Calibri"/>
              <a:cs typeface="Calibri"/>
              <a:sym typeface="Calibri"/>
            </a:endParaRPr>
          </a:p>
        </p:txBody>
      </p:sp>
      <p:sp>
        <p:nvSpPr>
          <p:cNvPr id="242" name="Google Shape;242;p11"/>
          <p:cNvSpPr/>
          <p:nvPr/>
        </p:nvSpPr>
        <p:spPr>
          <a:xfrm>
            <a:off x="611560" y="4509120"/>
            <a:ext cx="7920880" cy="1584176"/>
          </a:xfrm>
          <a:prstGeom prst="roundRect">
            <a:avLst>
              <a:gd fmla="val 16667" name="adj"/>
            </a:avLst>
          </a:prstGeom>
          <a:solidFill>
            <a:srgbClr val="FBD4B4"/>
          </a:solidFill>
          <a:ln cap="flat" cmpd="sng" w="254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sk-SK" sz="3600">
                <a:solidFill>
                  <a:schemeClr val="dk1"/>
                </a:solidFill>
                <a:latin typeface="Calibri"/>
                <a:ea typeface="Calibri"/>
                <a:cs typeface="Calibri"/>
                <a:sym typeface="Calibri"/>
              </a:rPr>
              <a:t>3. </a:t>
            </a:r>
            <a:r>
              <a:rPr lang="sk-SK" sz="3600">
                <a:solidFill>
                  <a:schemeClr val="dk1"/>
                </a:solidFill>
                <a:latin typeface="Calibri"/>
                <a:ea typeface="Calibri"/>
                <a:cs typeface="Calibri"/>
                <a:sym typeface="Calibri"/>
              </a:rPr>
              <a:t>Ako výsledky odprezentovať?</a:t>
            </a:r>
            <a:endParaRPr sz="3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Čo s dátami</a:t>
            </a:r>
            <a:endParaRPr/>
          </a:p>
        </p:txBody>
      </p:sp>
      <p:sp>
        <p:nvSpPr>
          <p:cNvPr id="249" name="Google Shape;249;p12"/>
          <p:cNvSpPr txBox="1"/>
          <p:nvPr>
            <p:ph idx="1" type="body"/>
          </p:nvPr>
        </p:nvSpPr>
        <p:spPr>
          <a:xfrm>
            <a:off x="251520" y="1484784"/>
            <a:ext cx="4906888"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sk-SK"/>
              <a:t>najprehľadnejšia forma: </a:t>
            </a:r>
            <a:r>
              <a:rPr b="1" lang="sk-SK"/>
              <a:t>GRAF</a:t>
            </a:r>
            <a:endParaRPr/>
          </a:p>
          <a:p>
            <a:pPr indent="-285750" lvl="1" marL="742950" rtl="0" algn="l">
              <a:spcBef>
                <a:spcPts val="560"/>
              </a:spcBef>
              <a:spcAft>
                <a:spcPts val="0"/>
              </a:spcAft>
              <a:buClr>
                <a:schemeClr val="dk1"/>
              </a:buClr>
              <a:buSzPts val="2800"/>
              <a:buChar char="–"/>
            </a:pPr>
            <a:r>
              <a:rPr lang="sk-SK"/>
              <a:t>trend, závislosť, korelácie</a:t>
            </a:r>
            <a:endParaRPr/>
          </a:p>
        </p:txBody>
      </p:sp>
      <p:graphicFrame>
        <p:nvGraphicFramePr>
          <p:cNvPr id="250" name="Google Shape;250;p12"/>
          <p:cNvGraphicFramePr/>
          <p:nvPr/>
        </p:nvGraphicFramePr>
        <p:xfrm>
          <a:off x="4644008" y="3861048"/>
          <a:ext cx="4283968" cy="2824022"/>
        </p:xfrm>
        <a:graphic>
          <a:graphicData uri="http://schemas.openxmlformats.org/drawingml/2006/chart">
            <c:chart r:id="rId3"/>
          </a:graphicData>
        </a:graphic>
      </p:graphicFrame>
      <p:graphicFrame>
        <p:nvGraphicFramePr>
          <p:cNvPr id="251" name="Google Shape;251;p12"/>
          <p:cNvGraphicFramePr/>
          <p:nvPr/>
        </p:nvGraphicFramePr>
        <p:xfrm>
          <a:off x="179512" y="3256399"/>
          <a:ext cx="4536504" cy="3601601"/>
        </p:xfrm>
        <a:graphic>
          <a:graphicData uri="http://schemas.openxmlformats.org/drawingml/2006/chart">
            <c:chart r:id="rId4"/>
          </a:graphicData>
        </a:graphic>
      </p:graphicFrame>
      <p:graphicFrame>
        <p:nvGraphicFramePr>
          <p:cNvPr id="252" name="Google Shape;252;p12"/>
          <p:cNvGraphicFramePr/>
          <p:nvPr/>
        </p:nvGraphicFramePr>
        <p:xfrm>
          <a:off x="5076056" y="1196752"/>
          <a:ext cx="3744416" cy="2520280"/>
        </p:xfrm>
        <a:graphic>
          <a:graphicData uri="http://schemas.openxmlformats.org/drawingml/2006/chart">
            <c:chart r:id="rId5"/>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par>
                          <p:cTn fill="hold">
                            <p:stCondLst>
                              <p:cond delay="500"/>
                            </p:stCondLst>
                            <p:childTnLst>
                              <p:par>
                                <p:cTn fill="hold" nodeType="afterEffect" presetClass="entr" presetID="10" presetSubtype="0">
                                  <p:stCondLst>
                                    <p:cond delay="20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par>
                          <p:cTn fill="hold">
                            <p:stCondLst>
                              <p:cond delay="1000"/>
                            </p:stCondLst>
                            <p:childTnLst>
                              <p:par>
                                <p:cTn fill="hold" nodeType="afterEffect" presetClass="entr" presetID="10" presetSubtype="0">
                                  <p:stCondLst>
                                    <p:cond delay="20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p13"/>
          <p:cNvGrpSpPr/>
          <p:nvPr/>
        </p:nvGrpSpPr>
        <p:grpSpPr>
          <a:xfrm>
            <a:off x="3491880" y="4149080"/>
            <a:ext cx="3096344" cy="1512168"/>
            <a:chOff x="755576" y="1628800"/>
            <a:chExt cx="3542795" cy="3006553"/>
          </a:xfrm>
        </p:grpSpPr>
        <p:sp>
          <p:nvSpPr>
            <p:cNvPr id="259" name="Google Shape;259;p13"/>
            <p:cNvSpPr/>
            <p:nvPr/>
          </p:nvSpPr>
          <p:spPr>
            <a:xfrm>
              <a:off x="755576" y="1628800"/>
              <a:ext cx="3456384" cy="3006553"/>
            </a:xfrm>
            <a:prstGeom prst="roundRect">
              <a:avLst>
                <a:gd fmla="val 16667" name="adj"/>
              </a:avLst>
            </a:prstGeom>
            <a:solidFill>
              <a:srgbClr val="FBD4B4"/>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3"/>
            <p:cNvSpPr txBox="1"/>
            <p:nvPr/>
          </p:nvSpPr>
          <p:spPr>
            <a:xfrm>
              <a:off x="755576" y="1915138"/>
              <a:ext cx="3542795" cy="238654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sústredím sa na </a:t>
              </a:r>
              <a:r>
                <a:rPr b="1" lang="sk-SK" sz="2400">
                  <a:solidFill>
                    <a:schemeClr val="dk1"/>
                  </a:solidFill>
                  <a:latin typeface="Calibri"/>
                  <a:ea typeface="Calibri"/>
                  <a:cs typeface="Calibri"/>
                  <a:sym typeface="Calibri"/>
                </a:rPr>
                <a:t>trend:</a:t>
              </a:r>
              <a:endParaRPr/>
            </a:p>
            <a:p>
              <a:pPr indent="-457200" lvl="0" marL="457200" marR="0" rtl="0" algn="l">
                <a:spcBef>
                  <a:spcPts val="0"/>
                </a:spcBef>
                <a:spcAft>
                  <a:spcPts val="0"/>
                </a:spcAft>
                <a:buNone/>
              </a:pPr>
              <a:r>
                <a:rPr b="1" i="1" lang="sk-SK" sz="2400">
                  <a:solidFill>
                    <a:schemeClr val="dk1"/>
                  </a:solidFill>
                  <a:latin typeface="Calibri"/>
                  <a:ea typeface="Calibri"/>
                  <a:cs typeface="Calibri"/>
                  <a:sym typeface="Calibri"/>
                </a:rPr>
                <a:t>súhlasia výsledky?</a:t>
              </a:r>
              <a:endParaRPr/>
            </a:p>
            <a:p>
              <a:pPr indent="-457200" lvl="0" marL="457200" marR="0" rtl="0" algn="l">
                <a:spcBef>
                  <a:spcPts val="0"/>
                </a:spcBef>
                <a:spcAft>
                  <a:spcPts val="0"/>
                </a:spcAft>
                <a:buNone/>
              </a:pPr>
              <a:r>
                <a:rPr lang="sk-SK" sz="2400">
                  <a:solidFill>
                    <a:srgbClr val="7F7F7F"/>
                  </a:solidFill>
                  <a:latin typeface="Calibri"/>
                  <a:ea typeface="Calibri"/>
                  <a:cs typeface="Calibri"/>
                  <a:sym typeface="Calibri"/>
                </a:rPr>
                <a:t>potvrdenie/ vyvrátenie</a:t>
              </a:r>
              <a:endParaRPr/>
            </a:p>
          </p:txBody>
        </p:sp>
      </p:grpSp>
      <p:grpSp>
        <p:nvGrpSpPr>
          <p:cNvPr id="261" name="Google Shape;261;p13"/>
          <p:cNvGrpSpPr/>
          <p:nvPr/>
        </p:nvGrpSpPr>
        <p:grpSpPr>
          <a:xfrm>
            <a:off x="4283968" y="188640"/>
            <a:ext cx="1800200" cy="1008112"/>
            <a:chOff x="755576" y="1628800"/>
            <a:chExt cx="3456384" cy="2744076"/>
          </a:xfrm>
        </p:grpSpPr>
        <p:sp>
          <p:nvSpPr>
            <p:cNvPr id="262" name="Google Shape;262;p13"/>
            <p:cNvSpPr/>
            <p:nvPr/>
          </p:nvSpPr>
          <p:spPr>
            <a:xfrm>
              <a:off x="755576" y="1628800"/>
              <a:ext cx="3456384" cy="2744076"/>
            </a:xfrm>
            <a:prstGeom prst="roundRect">
              <a:avLst>
                <a:gd fmla="val 16667" name="adj"/>
              </a:avLst>
            </a:prstGeom>
            <a:solidFill>
              <a:srgbClr val="BFBFB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3"/>
            <p:cNvSpPr txBox="1"/>
            <p:nvPr/>
          </p:nvSpPr>
          <p:spPr>
            <a:xfrm>
              <a:off x="755576" y="2216816"/>
              <a:ext cx="3282313" cy="1591755"/>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1" lang="sk-SK" sz="3200">
                  <a:solidFill>
                    <a:schemeClr val="dk1"/>
                  </a:solidFill>
                  <a:latin typeface="Calibri"/>
                  <a:ea typeface="Calibri"/>
                  <a:cs typeface="Calibri"/>
                  <a:sym typeface="Calibri"/>
                </a:rPr>
                <a:t>GRAF</a:t>
              </a:r>
              <a:endParaRPr i="1" sz="3200">
                <a:solidFill>
                  <a:schemeClr val="dk1"/>
                </a:solidFill>
                <a:latin typeface="Calibri"/>
                <a:ea typeface="Calibri"/>
                <a:cs typeface="Calibri"/>
                <a:sym typeface="Calibri"/>
              </a:endParaRPr>
            </a:p>
          </p:txBody>
        </p:sp>
      </p:grpSp>
      <p:cxnSp>
        <p:nvCxnSpPr>
          <p:cNvPr id="264" name="Google Shape;264;p13"/>
          <p:cNvCxnSpPr>
            <a:stCxn id="262" idx="2"/>
            <a:endCxn id="265" idx="0"/>
          </p:cNvCxnSpPr>
          <p:nvPr/>
        </p:nvCxnSpPr>
        <p:spPr>
          <a:xfrm flipH="1">
            <a:off x="3334868" y="1196752"/>
            <a:ext cx="1849200" cy="720000"/>
          </a:xfrm>
          <a:prstGeom prst="straightConnector1">
            <a:avLst/>
          </a:prstGeom>
          <a:noFill/>
          <a:ln cap="flat" cmpd="sng" w="9525">
            <a:solidFill>
              <a:srgbClr val="4A7DBA"/>
            </a:solidFill>
            <a:prstDash val="solid"/>
            <a:round/>
            <a:headEnd len="sm" w="sm" type="none"/>
            <a:tailEnd len="med" w="med" type="stealth"/>
          </a:ln>
        </p:spPr>
      </p:cxnSp>
      <p:sp>
        <p:nvSpPr>
          <p:cNvPr id="265" name="Google Shape;265;p13"/>
          <p:cNvSpPr txBox="1"/>
          <p:nvPr/>
        </p:nvSpPr>
        <p:spPr>
          <a:xfrm>
            <a:off x="2385691" y="1916832"/>
            <a:ext cx="18982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2400">
                <a:solidFill>
                  <a:srgbClr val="7F7F7F"/>
                </a:solidFill>
                <a:latin typeface="Calibri"/>
                <a:ea typeface="Calibri"/>
                <a:cs typeface="Calibri"/>
                <a:sym typeface="Calibri"/>
              </a:rPr>
              <a:t>MÁM TEÓRIU</a:t>
            </a:r>
            <a:endParaRPr i="1" sz="2400">
              <a:solidFill>
                <a:srgbClr val="7F7F7F"/>
              </a:solidFill>
              <a:latin typeface="Calibri"/>
              <a:ea typeface="Calibri"/>
              <a:cs typeface="Calibri"/>
              <a:sym typeface="Calibri"/>
            </a:endParaRPr>
          </a:p>
        </p:txBody>
      </p:sp>
      <p:cxnSp>
        <p:nvCxnSpPr>
          <p:cNvPr id="266" name="Google Shape;266;p13"/>
          <p:cNvCxnSpPr>
            <a:stCxn id="262" idx="2"/>
            <a:endCxn id="267" idx="0"/>
          </p:cNvCxnSpPr>
          <p:nvPr/>
        </p:nvCxnSpPr>
        <p:spPr>
          <a:xfrm>
            <a:off x="5184068" y="1196752"/>
            <a:ext cx="2239200" cy="792000"/>
          </a:xfrm>
          <a:prstGeom prst="straightConnector1">
            <a:avLst/>
          </a:prstGeom>
          <a:noFill/>
          <a:ln cap="flat" cmpd="sng" w="9525">
            <a:solidFill>
              <a:srgbClr val="4A7DBA"/>
            </a:solidFill>
            <a:prstDash val="solid"/>
            <a:round/>
            <a:headEnd len="sm" w="sm" type="none"/>
            <a:tailEnd len="med" w="med" type="stealth"/>
          </a:ln>
        </p:spPr>
      </p:cxnSp>
      <p:sp>
        <p:nvSpPr>
          <p:cNvPr id="267" name="Google Shape;267;p13"/>
          <p:cNvSpPr txBox="1"/>
          <p:nvPr/>
        </p:nvSpPr>
        <p:spPr>
          <a:xfrm>
            <a:off x="6300192" y="1988840"/>
            <a:ext cx="22459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2400">
                <a:solidFill>
                  <a:srgbClr val="7F7F7F"/>
                </a:solidFill>
                <a:latin typeface="Calibri"/>
                <a:ea typeface="Calibri"/>
                <a:cs typeface="Calibri"/>
                <a:sym typeface="Calibri"/>
              </a:rPr>
              <a:t>NEMÁM TEÓRIU</a:t>
            </a:r>
            <a:endParaRPr i="1" sz="2400">
              <a:solidFill>
                <a:srgbClr val="7F7F7F"/>
              </a:solidFill>
              <a:latin typeface="Calibri"/>
              <a:ea typeface="Calibri"/>
              <a:cs typeface="Calibri"/>
              <a:sym typeface="Calibri"/>
            </a:endParaRPr>
          </a:p>
        </p:txBody>
      </p:sp>
      <p:grpSp>
        <p:nvGrpSpPr>
          <p:cNvPr id="268" name="Google Shape;268;p13"/>
          <p:cNvGrpSpPr/>
          <p:nvPr/>
        </p:nvGrpSpPr>
        <p:grpSpPr>
          <a:xfrm>
            <a:off x="6300192" y="2492896"/>
            <a:ext cx="2699790" cy="1656184"/>
            <a:chOff x="1391336" y="1628798"/>
            <a:chExt cx="2820624" cy="4595344"/>
          </a:xfrm>
        </p:grpSpPr>
        <p:sp>
          <p:nvSpPr>
            <p:cNvPr id="269" name="Google Shape;269;p13"/>
            <p:cNvSpPr/>
            <p:nvPr/>
          </p:nvSpPr>
          <p:spPr>
            <a:xfrm>
              <a:off x="1391336" y="1628798"/>
              <a:ext cx="2820624" cy="4595344"/>
            </a:xfrm>
            <a:prstGeom prst="roundRect">
              <a:avLst>
                <a:gd fmla="val 16667" name="adj"/>
              </a:avLst>
            </a:prstGeom>
            <a:solidFill>
              <a:srgbClr val="00B050">
                <a:alpha val="22745"/>
              </a:srgbClr>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3"/>
            <p:cNvSpPr txBox="1"/>
            <p:nvPr/>
          </p:nvSpPr>
          <p:spPr>
            <a:xfrm>
              <a:off x="1462757" y="1771970"/>
              <a:ext cx="2749203" cy="4355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2400">
                  <a:solidFill>
                    <a:schemeClr val="dk1"/>
                  </a:solidFill>
                  <a:latin typeface="Calibri"/>
                  <a:ea typeface="Calibri"/>
                  <a:cs typeface="Calibri"/>
                  <a:sym typeface="Calibri"/>
                </a:rPr>
                <a:t>zamýšľam sa</a:t>
              </a:r>
              <a:endParaRPr/>
            </a:p>
            <a:p>
              <a:pPr indent="0" lvl="0" marL="0" marR="0" rtl="0" algn="ctr">
                <a:spcBef>
                  <a:spcPts val="0"/>
                </a:spcBef>
                <a:spcAft>
                  <a:spcPts val="0"/>
                </a:spcAft>
                <a:buNone/>
              </a:pPr>
              <a:r>
                <a:rPr lang="sk-SK" sz="2400">
                  <a:solidFill>
                    <a:schemeClr val="dk1"/>
                  </a:solidFill>
                  <a:latin typeface="Calibri"/>
                  <a:ea typeface="Calibri"/>
                  <a:cs typeface="Calibri"/>
                  <a:sym typeface="Calibri"/>
                </a:rPr>
                <a:t>hľadám fyzikálne príčiny, kvalitatívne vysvetlenie</a:t>
              </a:r>
              <a:endParaRPr i="1" sz="2400">
                <a:solidFill>
                  <a:schemeClr val="dk1"/>
                </a:solidFill>
                <a:latin typeface="Calibri"/>
                <a:ea typeface="Calibri"/>
                <a:cs typeface="Calibri"/>
                <a:sym typeface="Calibri"/>
              </a:endParaRPr>
            </a:p>
          </p:txBody>
        </p:sp>
      </p:grpSp>
      <p:cxnSp>
        <p:nvCxnSpPr>
          <p:cNvPr id="271" name="Google Shape;271;p13"/>
          <p:cNvCxnSpPr>
            <a:stCxn id="265" idx="2"/>
            <a:endCxn id="272" idx="0"/>
          </p:cNvCxnSpPr>
          <p:nvPr/>
        </p:nvCxnSpPr>
        <p:spPr>
          <a:xfrm>
            <a:off x="3334830" y="2378497"/>
            <a:ext cx="1633200" cy="978600"/>
          </a:xfrm>
          <a:prstGeom prst="straightConnector1">
            <a:avLst/>
          </a:prstGeom>
          <a:noFill/>
          <a:ln cap="flat" cmpd="sng" w="9525">
            <a:solidFill>
              <a:srgbClr val="4A7DBA"/>
            </a:solidFill>
            <a:prstDash val="solid"/>
            <a:round/>
            <a:headEnd len="sm" w="sm" type="none"/>
            <a:tailEnd len="med" w="med" type="stealth"/>
          </a:ln>
        </p:spPr>
      </p:cxnSp>
      <p:sp>
        <p:nvSpPr>
          <p:cNvPr id="272" name="Google Shape;272;p13"/>
          <p:cNvSpPr txBox="1"/>
          <p:nvPr/>
        </p:nvSpPr>
        <p:spPr>
          <a:xfrm>
            <a:off x="3851920" y="3356992"/>
            <a:ext cx="22322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2400">
                <a:solidFill>
                  <a:srgbClr val="7F7F7F"/>
                </a:solidFill>
                <a:latin typeface="Calibri"/>
                <a:ea typeface="Calibri"/>
                <a:cs typeface="Calibri"/>
                <a:sym typeface="Calibri"/>
              </a:rPr>
              <a:t>KVALITATÍVNY PREDPOKLAD</a:t>
            </a:r>
            <a:endParaRPr i="1" sz="2400">
              <a:solidFill>
                <a:srgbClr val="7F7F7F"/>
              </a:solidFill>
              <a:latin typeface="Calibri"/>
              <a:ea typeface="Calibri"/>
              <a:cs typeface="Calibri"/>
              <a:sym typeface="Calibri"/>
            </a:endParaRPr>
          </a:p>
        </p:txBody>
      </p:sp>
      <p:cxnSp>
        <p:nvCxnSpPr>
          <p:cNvPr id="273" name="Google Shape;273;p13"/>
          <p:cNvCxnSpPr>
            <a:stCxn id="265" idx="2"/>
          </p:cNvCxnSpPr>
          <p:nvPr/>
        </p:nvCxnSpPr>
        <p:spPr>
          <a:xfrm flipH="1">
            <a:off x="1727729" y="2378497"/>
            <a:ext cx="1607100" cy="939600"/>
          </a:xfrm>
          <a:prstGeom prst="straightConnector1">
            <a:avLst/>
          </a:prstGeom>
          <a:noFill/>
          <a:ln cap="flat" cmpd="sng" w="9525">
            <a:solidFill>
              <a:srgbClr val="4A7DBA"/>
            </a:solidFill>
            <a:prstDash val="solid"/>
            <a:round/>
            <a:headEnd len="sm" w="sm" type="none"/>
            <a:tailEnd len="med" w="med" type="stealth"/>
          </a:ln>
        </p:spPr>
      </p:cxnSp>
      <p:sp>
        <p:nvSpPr>
          <p:cNvPr id="274" name="Google Shape;274;p13"/>
          <p:cNvSpPr/>
          <p:nvPr/>
        </p:nvSpPr>
        <p:spPr>
          <a:xfrm>
            <a:off x="6173963" y="2023764"/>
            <a:ext cx="3020823" cy="2197324"/>
          </a:xfrm>
          <a:prstGeom prst="roundRect">
            <a:avLst>
              <a:gd fmla="val 13166" name="adj"/>
            </a:avLst>
          </a:prstGeom>
          <a:noFill/>
          <a:ln cap="flat" cmpd="sng" w="25400">
            <a:solidFill>
              <a:srgbClr val="7F7F7F"/>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3"/>
          <p:cNvSpPr txBox="1"/>
          <p:nvPr/>
        </p:nvSpPr>
        <p:spPr>
          <a:xfrm>
            <a:off x="611560" y="3318083"/>
            <a:ext cx="223224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sk-SK" sz="2400">
                <a:solidFill>
                  <a:srgbClr val="7F7F7F"/>
                </a:solidFill>
                <a:latin typeface="Calibri"/>
                <a:ea typeface="Calibri"/>
                <a:cs typeface="Calibri"/>
                <a:sym typeface="Calibri"/>
              </a:rPr>
              <a:t>KVANTITATÍVNY MODEL</a:t>
            </a:r>
            <a:endParaRPr i="1" sz="2400">
              <a:solidFill>
                <a:srgbClr val="7F7F7F"/>
              </a:solidFill>
              <a:latin typeface="Calibri"/>
              <a:ea typeface="Calibri"/>
              <a:cs typeface="Calibri"/>
              <a:sym typeface="Calibri"/>
            </a:endParaRPr>
          </a:p>
        </p:txBody>
      </p:sp>
      <p:sp>
        <p:nvSpPr>
          <p:cNvPr id="276" name="Google Shape;276;p13"/>
          <p:cNvSpPr txBox="1"/>
          <p:nvPr/>
        </p:nvSpPr>
        <p:spPr>
          <a:xfrm>
            <a:off x="1940" y="4077072"/>
            <a:ext cx="353091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rgbClr val="7F7F7F"/>
                </a:solidFill>
                <a:latin typeface="Calibri"/>
                <a:ea typeface="Calibri"/>
                <a:cs typeface="Calibri"/>
                <a:sym typeface="Calibri"/>
              </a:rPr>
              <a:t># voľných parametrov</a:t>
            </a:r>
            <a:endParaRPr/>
          </a:p>
        </p:txBody>
      </p:sp>
      <p:cxnSp>
        <p:nvCxnSpPr>
          <p:cNvPr id="277" name="Google Shape;277;p13"/>
          <p:cNvCxnSpPr>
            <a:stCxn id="278" idx="2"/>
            <a:endCxn id="279" idx="0"/>
          </p:cNvCxnSpPr>
          <p:nvPr/>
        </p:nvCxnSpPr>
        <p:spPr>
          <a:xfrm>
            <a:off x="887912" y="5099992"/>
            <a:ext cx="9000" cy="273300"/>
          </a:xfrm>
          <a:prstGeom prst="straightConnector1">
            <a:avLst/>
          </a:prstGeom>
          <a:noFill/>
          <a:ln cap="flat" cmpd="sng" w="9525">
            <a:solidFill>
              <a:srgbClr val="4A7DBA"/>
            </a:solidFill>
            <a:prstDash val="solid"/>
            <a:round/>
            <a:headEnd len="sm" w="sm" type="none"/>
            <a:tailEnd len="med" w="med" type="stealth"/>
          </a:ln>
        </p:spPr>
      </p:cxnSp>
      <p:grpSp>
        <p:nvGrpSpPr>
          <p:cNvPr id="280" name="Google Shape;280;p13"/>
          <p:cNvGrpSpPr/>
          <p:nvPr/>
        </p:nvGrpSpPr>
        <p:grpSpPr>
          <a:xfrm>
            <a:off x="107504" y="5373217"/>
            <a:ext cx="1578699" cy="1368151"/>
            <a:chOff x="963976" y="1628800"/>
            <a:chExt cx="3182075" cy="2026391"/>
          </a:xfrm>
        </p:grpSpPr>
        <p:sp>
          <p:nvSpPr>
            <p:cNvPr id="279" name="Google Shape;279;p13"/>
            <p:cNvSpPr/>
            <p:nvPr/>
          </p:nvSpPr>
          <p:spPr>
            <a:xfrm>
              <a:off x="963976" y="1628800"/>
              <a:ext cx="3182073" cy="2026391"/>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3"/>
            <p:cNvSpPr txBox="1"/>
            <p:nvPr/>
          </p:nvSpPr>
          <p:spPr>
            <a:xfrm>
              <a:off x="963978" y="1735451"/>
              <a:ext cx="3182073" cy="17778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dokazujem teóriu, koreláciu</a:t>
              </a:r>
              <a:endParaRPr sz="2400">
                <a:solidFill>
                  <a:srgbClr val="7F7F7F"/>
                </a:solidFill>
                <a:latin typeface="Calibri"/>
                <a:ea typeface="Calibri"/>
                <a:cs typeface="Calibri"/>
                <a:sym typeface="Calibri"/>
              </a:endParaRPr>
            </a:p>
          </p:txBody>
        </p:sp>
      </p:grpSp>
      <p:grpSp>
        <p:nvGrpSpPr>
          <p:cNvPr id="282" name="Google Shape;282;p13"/>
          <p:cNvGrpSpPr/>
          <p:nvPr/>
        </p:nvGrpSpPr>
        <p:grpSpPr>
          <a:xfrm>
            <a:off x="1722617" y="5373217"/>
            <a:ext cx="1767380" cy="1368151"/>
            <a:chOff x="714632" y="1628800"/>
            <a:chExt cx="3897148" cy="2026391"/>
          </a:xfrm>
        </p:grpSpPr>
        <p:sp>
          <p:nvSpPr>
            <p:cNvPr id="283" name="Google Shape;283;p13"/>
            <p:cNvSpPr/>
            <p:nvPr/>
          </p:nvSpPr>
          <p:spPr>
            <a:xfrm>
              <a:off x="963976" y="1628800"/>
              <a:ext cx="3247984" cy="2026391"/>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3"/>
            <p:cNvSpPr txBox="1"/>
            <p:nvPr/>
          </p:nvSpPr>
          <p:spPr>
            <a:xfrm>
              <a:off x="714632" y="1723930"/>
              <a:ext cx="3897148" cy="17778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Fitujem voľné parametre</a:t>
              </a:r>
              <a:endParaRPr sz="2400">
                <a:solidFill>
                  <a:srgbClr val="7F7F7F"/>
                </a:solidFill>
                <a:latin typeface="Calibri"/>
                <a:ea typeface="Calibri"/>
                <a:cs typeface="Calibri"/>
                <a:sym typeface="Calibri"/>
              </a:endParaRPr>
            </a:p>
          </p:txBody>
        </p:sp>
      </p:grpSp>
      <p:grpSp>
        <p:nvGrpSpPr>
          <p:cNvPr id="285" name="Google Shape;285;p13"/>
          <p:cNvGrpSpPr/>
          <p:nvPr/>
        </p:nvGrpSpPr>
        <p:grpSpPr>
          <a:xfrm>
            <a:off x="593743" y="4523929"/>
            <a:ext cx="593881" cy="576063"/>
            <a:chOff x="470728" y="4329788"/>
            <a:chExt cx="593881" cy="576063"/>
          </a:xfrm>
        </p:grpSpPr>
        <p:sp>
          <p:nvSpPr>
            <p:cNvPr id="278" name="Google Shape;278;p13"/>
            <p:cNvSpPr/>
            <p:nvPr/>
          </p:nvSpPr>
          <p:spPr>
            <a:xfrm>
              <a:off x="470728" y="4329788"/>
              <a:ext cx="588337" cy="576063"/>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3"/>
            <p:cNvSpPr txBox="1"/>
            <p:nvPr/>
          </p:nvSpPr>
          <p:spPr>
            <a:xfrm>
              <a:off x="488545" y="4368584"/>
              <a:ext cx="57606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rgbClr val="7F7F7F"/>
                  </a:solidFill>
                  <a:latin typeface="Calibri"/>
                  <a:ea typeface="Calibri"/>
                  <a:cs typeface="Calibri"/>
                  <a:sym typeface="Calibri"/>
                </a:rPr>
                <a:t>0</a:t>
              </a:r>
              <a:endParaRPr/>
            </a:p>
          </p:txBody>
        </p:sp>
      </p:grpSp>
      <p:grpSp>
        <p:nvGrpSpPr>
          <p:cNvPr id="287" name="Google Shape;287;p13"/>
          <p:cNvGrpSpPr/>
          <p:nvPr/>
        </p:nvGrpSpPr>
        <p:grpSpPr>
          <a:xfrm>
            <a:off x="1942127" y="4509120"/>
            <a:ext cx="1299305" cy="576063"/>
            <a:chOff x="470728" y="4329788"/>
            <a:chExt cx="1299305" cy="576063"/>
          </a:xfrm>
        </p:grpSpPr>
        <p:sp>
          <p:nvSpPr>
            <p:cNvPr id="288" name="Google Shape;288;p13"/>
            <p:cNvSpPr/>
            <p:nvPr/>
          </p:nvSpPr>
          <p:spPr>
            <a:xfrm>
              <a:off x="470728" y="4329788"/>
              <a:ext cx="1270249" cy="576063"/>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3"/>
            <p:cNvSpPr txBox="1"/>
            <p:nvPr/>
          </p:nvSpPr>
          <p:spPr>
            <a:xfrm>
              <a:off x="499784" y="4368584"/>
              <a:ext cx="127024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rgbClr val="7F7F7F"/>
                  </a:solidFill>
                  <a:latin typeface="Calibri"/>
                  <a:ea typeface="Calibri"/>
                  <a:cs typeface="Calibri"/>
                  <a:sym typeface="Calibri"/>
                </a:rPr>
                <a:t>1 a viac </a:t>
              </a:r>
              <a:endParaRPr/>
            </a:p>
          </p:txBody>
        </p:sp>
      </p:grpSp>
      <p:cxnSp>
        <p:nvCxnSpPr>
          <p:cNvPr id="290" name="Google Shape;290;p13"/>
          <p:cNvCxnSpPr>
            <a:stCxn id="288" idx="2"/>
            <a:endCxn id="283" idx="0"/>
          </p:cNvCxnSpPr>
          <p:nvPr/>
        </p:nvCxnSpPr>
        <p:spPr>
          <a:xfrm flipH="1">
            <a:off x="2572152" y="5085183"/>
            <a:ext cx="5100" cy="288000"/>
          </a:xfrm>
          <a:prstGeom prst="straightConnector1">
            <a:avLst/>
          </a:prstGeom>
          <a:noFill/>
          <a:ln cap="flat" cmpd="sng" w="9525">
            <a:solidFill>
              <a:srgbClr val="4A7DBA"/>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aphicFrame>
        <p:nvGraphicFramePr>
          <p:cNvPr id="295" name="Google Shape;295;p14"/>
          <p:cNvGraphicFramePr/>
          <p:nvPr/>
        </p:nvGraphicFramePr>
        <p:xfrm>
          <a:off x="107504" y="1268760"/>
          <a:ext cx="8712968" cy="5301208"/>
        </p:xfrm>
        <a:graphic>
          <a:graphicData uri="http://schemas.openxmlformats.org/drawingml/2006/chart">
            <c:chart r:id="rId3"/>
          </a:graphicData>
        </a:graphic>
      </p:graphicFrame>
      <p:sp>
        <p:nvSpPr>
          <p:cNvPr id="296" name="Google Shape;296;p14"/>
          <p:cNvSpPr txBox="1"/>
          <p:nvPr>
            <p:ph type="title"/>
          </p:nvPr>
        </p:nvSpPr>
        <p:spPr>
          <a:xfrm>
            <a:off x="457200" y="18864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Čo viem vyčítať z grafu?</a:t>
            </a:r>
            <a:endParaRPr/>
          </a:p>
        </p:txBody>
      </p:sp>
      <p:pic>
        <p:nvPicPr>
          <p:cNvPr descr="P4020508.JPG" id="297" name="Google Shape;297;p14"/>
          <p:cNvPicPr preferRelativeResize="0"/>
          <p:nvPr/>
        </p:nvPicPr>
        <p:blipFill rotWithShape="1">
          <a:blip r:embed="rId4">
            <a:alphaModFix/>
          </a:blip>
          <a:srcRect b="19559" l="0" r="49141" t="11965"/>
          <a:stretch/>
        </p:blipFill>
        <p:spPr>
          <a:xfrm>
            <a:off x="1619672" y="1340768"/>
            <a:ext cx="1368152" cy="1381565"/>
          </a:xfrm>
          <a:prstGeom prst="rect">
            <a:avLst/>
          </a:prstGeom>
          <a:noFill/>
          <a:ln>
            <a:noFill/>
          </a:ln>
        </p:spPr>
      </p:pic>
      <p:pic>
        <p:nvPicPr>
          <p:cNvPr descr="P4020532.JPG" id="298" name="Google Shape;298;p14"/>
          <p:cNvPicPr preferRelativeResize="0"/>
          <p:nvPr/>
        </p:nvPicPr>
        <p:blipFill rotWithShape="1">
          <a:blip r:embed="rId5">
            <a:alphaModFix/>
          </a:blip>
          <a:srcRect b="54200" l="72805" r="13254" t="25009"/>
          <a:stretch/>
        </p:blipFill>
        <p:spPr>
          <a:xfrm>
            <a:off x="3059831" y="1354181"/>
            <a:ext cx="1368025" cy="1369235"/>
          </a:xfrm>
          <a:prstGeom prst="rect">
            <a:avLst/>
          </a:prstGeom>
          <a:noFill/>
          <a:ln>
            <a:noFill/>
          </a:ln>
        </p:spPr>
      </p:pic>
      <p:grpSp>
        <p:nvGrpSpPr>
          <p:cNvPr id="299" name="Google Shape;299;p14"/>
          <p:cNvGrpSpPr/>
          <p:nvPr/>
        </p:nvGrpSpPr>
        <p:grpSpPr>
          <a:xfrm>
            <a:off x="5868144" y="2996952"/>
            <a:ext cx="2952328" cy="1368152"/>
            <a:chOff x="1391336" y="1628798"/>
            <a:chExt cx="2822479" cy="3514087"/>
          </a:xfrm>
        </p:grpSpPr>
        <p:sp>
          <p:nvSpPr>
            <p:cNvPr id="300" name="Google Shape;300;p14"/>
            <p:cNvSpPr/>
            <p:nvPr/>
          </p:nvSpPr>
          <p:spPr>
            <a:xfrm>
              <a:off x="1391336" y="1628798"/>
              <a:ext cx="2820624" cy="3514087"/>
            </a:xfrm>
            <a:prstGeom prst="roundRect">
              <a:avLst>
                <a:gd fmla="val 16667" name="adj"/>
              </a:avLst>
            </a:prstGeom>
            <a:solidFill>
              <a:srgbClr val="B7CCE4"/>
            </a:solidFill>
            <a:ln cap="flat" cmpd="sng" w="25400">
              <a:solidFill>
                <a:srgbClr val="538C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4"/>
            <p:cNvSpPr txBox="1"/>
            <p:nvPr/>
          </p:nvSpPr>
          <p:spPr>
            <a:xfrm>
              <a:off x="1464612" y="1899111"/>
              <a:ext cx="2749203" cy="308303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2400">
                  <a:solidFill>
                    <a:schemeClr val="dk1"/>
                  </a:solidFill>
                  <a:latin typeface="Calibri"/>
                  <a:ea typeface="Calibri"/>
                  <a:cs typeface="Calibri"/>
                  <a:sym typeface="Calibri"/>
                </a:rPr>
                <a:t>Je rozdiel medzi </a:t>
              </a:r>
              <a:r>
                <a:rPr b="1" i="1" lang="sk-SK" sz="2400">
                  <a:solidFill>
                    <a:schemeClr val="dk1"/>
                  </a:solidFill>
                  <a:latin typeface="Calibri"/>
                  <a:ea typeface="Calibri"/>
                  <a:cs typeface="Calibri"/>
                  <a:sym typeface="Calibri"/>
                </a:rPr>
                <a:t>fluffy</a:t>
              </a:r>
              <a:r>
                <a:rPr b="1" lang="sk-SK" sz="2400">
                  <a:solidFill>
                    <a:schemeClr val="dk1"/>
                  </a:solidFill>
                  <a:latin typeface="Calibri"/>
                  <a:ea typeface="Calibri"/>
                  <a:cs typeface="Calibri"/>
                  <a:sym typeface="Calibri"/>
                </a:rPr>
                <a:t> a </a:t>
              </a:r>
              <a:r>
                <a:rPr b="1" i="1" lang="sk-SK" sz="2400">
                  <a:solidFill>
                    <a:schemeClr val="dk1"/>
                  </a:solidFill>
                  <a:latin typeface="Calibri"/>
                  <a:ea typeface="Calibri"/>
                  <a:cs typeface="Calibri"/>
                  <a:sym typeface="Calibri"/>
                </a:rPr>
                <a:t>normálnou</a:t>
              </a:r>
              <a:r>
                <a:rPr b="1" lang="sk-SK" sz="2400">
                  <a:solidFill>
                    <a:schemeClr val="dk1"/>
                  </a:solidFill>
                  <a:latin typeface="Calibri"/>
                  <a:ea typeface="Calibri"/>
                  <a:cs typeface="Calibri"/>
                  <a:sym typeface="Calibri"/>
                </a:rPr>
                <a:t> látkou?</a:t>
              </a:r>
              <a:endParaRPr i="1" sz="2400">
                <a:solidFill>
                  <a:schemeClr val="dk1"/>
                </a:solidFill>
                <a:latin typeface="Calibri"/>
                <a:ea typeface="Calibri"/>
                <a:cs typeface="Calibri"/>
                <a:sym typeface="Calibri"/>
              </a:endParaRPr>
            </a:p>
          </p:txBody>
        </p:sp>
      </p:grpSp>
      <p:grpSp>
        <p:nvGrpSpPr>
          <p:cNvPr id="302" name="Google Shape;302;p14"/>
          <p:cNvGrpSpPr/>
          <p:nvPr/>
        </p:nvGrpSpPr>
        <p:grpSpPr>
          <a:xfrm>
            <a:off x="4572000" y="4509120"/>
            <a:ext cx="4248472" cy="936104"/>
            <a:chOff x="1391336" y="1628798"/>
            <a:chExt cx="2822479" cy="3263081"/>
          </a:xfrm>
        </p:grpSpPr>
        <p:sp>
          <p:nvSpPr>
            <p:cNvPr id="303" name="Google Shape;303;p14"/>
            <p:cNvSpPr/>
            <p:nvPr/>
          </p:nvSpPr>
          <p:spPr>
            <a:xfrm>
              <a:off x="1391336" y="1628798"/>
              <a:ext cx="2820624" cy="3263081"/>
            </a:xfrm>
            <a:prstGeom prst="roundRect">
              <a:avLst>
                <a:gd fmla="val 16667" name="adj"/>
              </a:avLst>
            </a:prstGeom>
            <a:solidFill>
              <a:srgbClr val="E5B8B7"/>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4"/>
            <p:cNvSpPr txBox="1"/>
            <p:nvPr/>
          </p:nvSpPr>
          <p:spPr>
            <a:xfrm>
              <a:off x="1464612" y="1899112"/>
              <a:ext cx="2749203" cy="28966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2400">
                  <a:solidFill>
                    <a:schemeClr val="dk1"/>
                  </a:solidFill>
                  <a:latin typeface="Calibri"/>
                  <a:ea typeface="Calibri"/>
                  <a:cs typeface="Calibri"/>
                  <a:sym typeface="Calibri"/>
                </a:rPr>
                <a:t>Nie, aspoň nie merateľný. </a:t>
              </a:r>
              <a:endParaRPr/>
            </a:p>
            <a:p>
              <a:pPr indent="0" lvl="0" marL="0" marR="0" rtl="0" algn="ctr">
                <a:spcBef>
                  <a:spcPts val="0"/>
                </a:spcBef>
                <a:spcAft>
                  <a:spcPts val="0"/>
                </a:spcAft>
                <a:buNone/>
              </a:pPr>
              <a:r>
                <a:rPr b="1" lang="sk-SK" sz="2400">
                  <a:solidFill>
                    <a:schemeClr val="dk1"/>
                  </a:solidFill>
                  <a:latin typeface="Calibri"/>
                  <a:ea typeface="Calibri"/>
                  <a:cs typeface="Calibri"/>
                  <a:sym typeface="Calibri"/>
                </a:rPr>
                <a:t>Dôležitá je presnosť merania.</a:t>
              </a:r>
              <a:endParaRPr i="1" sz="2400">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aphicFrame>
        <p:nvGraphicFramePr>
          <p:cNvPr id="309" name="Google Shape;309;p15"/>
          <p:cNvGraphicFramePr/>
          <p:nvPr/>
        </p:nvGraphicFramePr>
        <p:xfrm>
          <a:off x="323528" y="1196752"/>
          <a:ext cx="8424936" cy="3600400"/>
        </p:xfrm>
        <a:graphic>
          <a:graphicData uri="http://schemas.openxmlformats.org/drawingml/2006/chart">
            <c:chart r:id="rId3"/>
          </a:graphicData>
        </a:graphic>
      </p:graphicFrame>
      <p:sp>
        <p:nvSpPr>
          <p:cNvPr id="310" name="Google Shape;310;p15"/>
          <p:cNvSpPr txBox="1"/>
          <p:nvPr>
            <p:ph type="title"/>
          </p:nvPr>
        </p:nvSpPr>
        <p:spPr>
          <a:xfrm>
            <a:off x="457200" y="18864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Čo viem vyčítať z grafu?</a:t>
            </a:r>
            <a:endParaRPr/>
          </a:p>
        </p:txBody>
      </p:sp>
      <p:sp>
        <p:nvSpPr>
          <p:cNvPr id="311" name="Google Shape;311;p15"/>
          <p:cNvSpPr/>
          <p:nvPr/>
        </p:nvSpPr>
        <p:spPr>
          <a:xfrm>
            <a:off x="827584" y="4716488"/>
            <a:ext cx="7848872" cy="2096888"/>
          </a:xfrm>
          <a:prstGeom prst="roundRect">
            <a:avLst>
              <a:gd fmla="val 16667" name="adj"/>
            </a:avLst>
          </a:prstGeom>
          <a:solidFill>
            <a:srgbClr val="00B050">
              <a:alpha val="22745"/>
            </a:srgbClr>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5"/>
          <p:cNvSpPr txBox="1"/>
          <p:nvPr/>
        </p:nvSpPr>
        <p:spPr>
          <a:xfrm>
            <a:off x="1026325" y="4781818"/>
            <a:ext cx="7650131"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sk-SK" sz="2400">
                <a:solidFill>
                  <a:schemeClr val="dk1"/>
                </a:solidFill>
                <a:latin typeface="Calibri"/>
                <a:ea typeface="Calibri"/>
                <a:cs typeface="Calibri"/>
                <a:sym typeface="Calibri"/>
              </a:rPr>
              <a:t>výsledok: </a:t>
            </a:r>
            <a:r>
              <a:rPr b="1" lang="sk-SK" sz="2400">
                <a:solidFill>
                  <a:schemeClr val="dk1"/>
                </a:solidFill>
                <a:latin typeface="Calibri"/>
                <a:ea typeface="Calibri"/>
                <a:cs typeface="Calibri"/>
                <a:sym typeface="Calibri"/>
              </a:rPr>
              <a:t>šírka sa </a:t>
            </a:r>
            <a:r>
              <a:rPr lang="sk-SK" sz="2400">
                <a:solidFill>
                  <a:schemeClr val="dk1"/>
                </a:solidFill>
                <a:latin typeface="Calibri"/>
                <a:ea typeface="Calibri"/>
                <a:cs typeface="Calibri"/>
                <a:sym typeface="Calibri"/>
              </a:rPr>
              <a:t>viac menej</a:t>
            </a:r>
            <a:r>
              <a:rPr b="1" lang="sk-SK" sz="2400">
                <a:solidFill>
                  <a:schemeClr val="dk1"/>
                </a:solidFill>
                <a:latin typeface="Calibri"/>
                <a:ea typeface="Calibri"/>
                <a:cs typeface="Calibri"/>
                <a:sym typeface="Calibri"/>
              </a:rPr>
              <a:t> nemení</a:t>
            </a:r>
            <a:endParaRPr/>
          </a:p>
          <a:p>
            <a:pPr indent="0" lvl="0" marL="0" marR="0" rtl="0" algn="ctr">
              <a:spcBef>
                <a:spcPts val="0"/>
              </a:spcBef>
              <a:spcAft>
                <a:spcPts val="0"/>
              </a:spcAft>
              <a:buNone/>
            </a:pPr>
            <a:r>
              <a:rPr b="1" i="1" lang="sk-SK" sz="2400">
                <a:solidFill>
                  <a:srgbClr val="7F7F7F"/>
                </a:solidFill>
                <a:latin typeface="Calibri"/>
                <a:ea typeface="Calibri"/>
                <a:cs typeface="Calibri"/>
                <a:sym typeface="Calibri"/>
              </a:rPr>
              <a:t>nevadí, že body neležia presne na priamke!</a:t>
            </a:r>
            <a:endParaRPr/>
          </a:p>
          <a:p>
            <a:pPr indent="0" lvl="0" marL="0" marR="0" rtl="0" algn="ctr">
              <a:spcBef>
                <a:spcPts val="0"/>
              </a:spcBef>
              <a:spcAft>
                <a:spcPts val="0"/>
              </a:spcAft>
              <a:buNone/>
            </a:pPr>
            <a:r>
              <a:rPr lang="sk-SK" sz="2400">
                <a:solidFill>
                  <a:schemeClr val="dk1"/>
                </a:solidFill>
                <a:latin typeface="Calibri"/>
                <a:ea typeface="Calibri"/>
                <a:cs typeface="Calibri"/>
                <a:sym typeface="Calibri"/>
              </a:rPr>
              <a:t>v rámci </a:t>
            </a:r>
            <a:r>
              <a:rPr i="1" lang="sk-SK" sz="2400">
                <a:solidFill>
                  <a:schemeClr val="dk1"/>
                </a:solidFill>
                <a:latin typeface="Calibri"/>
                <a:ea typeface="Calibri"/>
                <a:cs typeface="Calibri"/>
                <a:sym typeface="Calibri"/>
              </a:rPr>
              <a:t>presnosti merania</a:t>
            </a:r>
            <a:r>
              <a:rPr b="1" lang="sk-SK" sz="2400">
                <a:solidFill>
                  <a:schemeClr val="dk1"/>
                </a:solidFill>
                <a:latin typeface="Calibri"/>
                <a:ea typeface="Calibri"/>
                <a:cs typeface="Calibri"/>
                <a:sym typeface="Calibri"/>
              </a:rPr>
              <a:t> </a:t>
            </a:r>
            <a:r>
              <a:rPr lang="sk-SK" sz="2400">
                <a:solidFill>
                  <a:schemeClr val="dk1"/>
                </a:solidFill>
                <a:latin typeface="Calibri"/>
                <a:ea typeface="Calibri"/>
                <a:cs typeface="Calibri"/>
                <a:sym typeface="Calibri"/>
              </a:rPr>
              <a:t>oscilujú okolo strednej hodnoty </a:t>
            </a:r>
            <a:endParaRPr/>
          </a:p>
          <a:p>
            <a:pPr indent="0" lvl="0" marL="0" marR="0" rtl="0" algn="ctr">
              <a:spcBef>
                <a:spcPts val="0"/>
              </a:spcBef>
              <a:spcAft>
                <a:spcPts val="0"/>
              </a:spcAft>
              <a:buNone/>
            </a:pPr>
            <a:r>
              <a:rPr lang="sk-SK"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sk-SK" sz="2400">
                <a:solidFill>
                  <a:schemeClr val="dk1"/>
                </a:solidFill>
                <a:latin typeface="Calibri"/>
                <a:ea typeface="Calibri"/>
                <a:cs typeface="Calibri"/>
                <a:sym typeface="Calibri"/>
              </a:rPr>
              <a:t> </a:t>
            </a:r>
            <a:r>
              <a:rPr b="1" i="1" lang="sk-SK" sz="2400">
                <a:solidFill>
                  <a:schemeClr val="dk1"/>
                </a:solidFill>
                <a:latin typeface="Calibri"/>
                <a:ea typeface="Calibri"/>
                <a:cs typeface="Calibri"/>
                <a:sym typeface="Calibri"/>
              </a:rPr>
              <a:t>žiaden jasný trend </a:t>
            </a:r>
            <a:endParaRPr b="1" i="1" sz="2400">
              <a:solidFill>
                <a:schemeClr val="dk1"/>
              </a:solidFill>
              <a:latin typeface="Calibri"/>
              <a:ea typeface="Calibri"/>
              <a:cs typeface="Calibri"/>
              <a:sym typeface="Calibri"/>
            </a:endParaRPr>
          </a:p>
        </p:txBody>
      </p:sp>
      <p:cxnSp>
        <p:nvCxnSpPr>
          <p:cNvPr id="313" name="Google Shape;313;p15"/>
          <p:cNvCxnSpPr/>
          <p:nvPr/>
        </p:nvCxnSpPr>
        <p:spPr>
          <a:xfrm>
            <a:off x="1331640" y="3068960"/>
            <a:ext cx="7056784" cy="0"/>
          </a:xfrm>
          <a:prstGeom prst="straightConnector1">
            <a:avLst/>
          </a:prstGeom>
          <a:noFill/>
          <a:ln cap="flat" cmpd="sng" w="38100">
            <a:solidFill>
              <a:schemeClr val="dk1"/>
            </a:solidFill>
            <a:prstDash val="dash"/>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grpSp>
        <p:nvGrpSpPr>
          <p:cNvPr id="319" name="Google Shape;319;p16"/>
          <p:cNvGrpSpPr/>
          <p:nvPr/>
        </p:nvGrpSpPr>
        <p:grpSpPr>
          <a:xfrm>
            <a:off x="3491880" y="4149080"/>
            <a:ext cx="3096344" cy="1512168"/>
            <a:chOff x="755576" y="1628800"/>
            <a:chExt cx="3542795" cy="3006553"/>
          </a:xfrm>
        </p:grpSpPr>
        <p:sp>
          <p:nvSpPr>
            <p:cNvPr id="320" name="Google Shape;320;p16"/>
            <p:cNvSpPr/>
            <p:nvPr/>
          </p:nvSpPr>
          <p:spPr>
            <a:xfrm>
              <a:off x="755576" y="1628800"/>
              <a:ext cx="3456384" cy="3006553"/>
            </a:xfrm>
            <a:prstGeom prst="roundRect">
              <a:avLst>
                <a:gd fmla="val 16667" name="adj"/>
              </a:avLst>
            </a:prstGeom>
            <a:solidFill>
              <a:srgbClr val="FBD4B4"/>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6"/>
            <p:cNvSpPr txBox="1"/>
            <p:nvPr/>
          </p:nvSpPr>
          <p:spPr>
            <a:xfrm>
              <a:off x="755576" y="1915138"/>
              <a:ext cx="3542795" cy="238654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sústredím sa na </a:t>
              </a:r>
              <a:r>
                <a:rPr b="1" lang="sk-SK" sz="2400">
                  <a:solidFill>
                    <a:schemeClr val="dk1"/>
                  </a:solidFill>
                  <a:latin typeface="Calibri"/>
                  <a:ea typeface="Calibri"/>
                  <a:cs typeface="Calibri"/>
                  <a:sym typeface="Calibri"/>
                </a:rPr>
                <a:t>trend:</a:t>
              </a:r>
              <a:endParaRPr/>
            </a:p>
            <a:p>
              <a:pPr indent="-457200" lvl="0" marL="457200" marR="0" rtl="0" algn="l">
                <a:spcBef>
                  <a:spcPts val="0"/>
                </a:spcBef>
                <a:spcAft>
                  <a:spcPts val="0"/>
                </a:spcAft>
                <a:buNone/>
              </a:pPr>
              <a:r>
                <a:rPr b="1" i="1" lang="sk-SK" sz="2400">
                  <a:solidFill>
                    <a:schemeClr val="dk1"/>
                  </a:solidFill>
                  <a:latin typeface="Calibri"/>
                  <a:ea typeface="Calibri"/>
                  <a:cs typeface="Calibri"/>
                  <a:sym typeface="Calibri"/>
                </a:rPr>
                <a:t>súhlasia výsledky?</a:t>
              </a:r>
              <a:endParaRPr/>
            </a:p>
            <a:p>
              <a:pPr indent="-457200" lvl="0" marL="457200" marR="0" rtl="0" algn="l">
                <a:spcBef>
                  <a:spcPts val="0"/>
                </a:spcBef>
                <a:spcAft>
                  <a:spcPts val="0"/>
                </a:spcAft>
                <a:buNone/>
              </a:pPr>
              <a:r>
                <a:rPr lang="sk-SK" sz="2400">
                  <a:solidFill>
                    <a:srgbClr val="7F7F7F"/>
                  </a:solidFill>
                  <a:latin typeface="Calibri"/>
                  <a:ea typeface="Calibri"/>
                  <a:cs typeface="Calibri"/>
                  <a:sym typeface="Calibri"/>
                </a:rPr>
                <a:t>potvrdenie/ vyvrátenie</a:t>
              </a:r>
              <a:endParaRPr/>
            </a:p>
          </p:txBody>
        </p:sp>
      </p:grpSp>
      <p:grpSp>
        <p:nvGrpSpPr>
          <p:cNvPr id="322" name="Google Shape;322;p16"/>
          <p:cNvGrpSpPr/>
          <p:nvPr/>
        </p:nvGrpSpPr>
        <p:grpSpPr>
          <a:xfrm>
            <a:off x="4283968" y="188640"/>
            <a:ext cx="1800200" cy="1008112"/>
            <a:chOff x="755576" y="1628800"/>
            <a:chExt cx="3456384" cy="2744076"/>
          </a:xfrm>
        </p:grpSpPr>
        <p:sp>
          <p:nvSpPr>
            <p:cNvPr id="323" name="Google Shape;323;p16"/>
            <p:cNvSpPr/>
            <p:nvPr/>
          </p:nvSpPr>
          <p:spPr>
            <a:xfrm>
              <a:off x="755576" y="1628800"/>
              <a:ext cx="3456384" cy="2744076"/>
            </a:xfrm>
            <a:prstGeom prst="roundRect">
              <a:avLst>
                <a:gd fmla="val 16667" name="adj"/>
              </a:avLst>
            </a:prstGeom>
            <a:solidFill>
              <a:srgbClr val="BFBFB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6"/>
            <p:cNvSpPr txBox="1"/>
            <p:nvPr/>
          </p:nvSpPr>
          <p:spPr>
            <a:xfrm>
              <a:off x="755576" y="2216816"/>
              <a:ext cx="3282313" cy="1591755"/>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1" lang="sk-SK" sz="3200">
                  <a:solidFill>
                    <a:schemeClr val="dk1"/>
                  </a:solidFill>
                  <a:latin typeface="Calibri"/>
                  <a:ea typeface="Calibri"/>
                  <a:cs typeface="Calibri"/>
                  <a:sym typeface="Calibri"/>
                </a:rPr>
                <a:t>GRAF</a:t>
              </a:r>
              <a:endParaRPr i="1" sz="3200">
                <a:solidFill>
                  <a:schemeClr val="dk1"/>
                </a:solidFill>
                <a:latin typeface="Calibri"/>
                <a:ea typeface="Calibri"/>
                <a:cs typeface="Calibri"/>
                <a:sym typeface="Calibri"/>
              </a:endParaRPr>
            </a:p>
          </p:txBody>
        </p:sp>
      </p:grpSp>
      <p:cxnSp>
        <p:nvCxnSpPr>
          <p:cNvPr id="325" name="Google Shape;325;p16"/>
          <p:cNvCxnSpPr>
            <a:stCxn id="323" idx="2"/>
            <a:endCxn id="326" idx="0"/>
          </p:cNvCxnSpPr>
          <p:nvPr/>
        </p:nvCxnSpPr>
        <p:spPr>
          <a:xfrm flipH="1">
            <a:off x="3334868" y="1196752"/>
            <a:ext cx="1849200" cy="720000"/>
          </a:xfrm>
          <a:prstGeom prst="straightConnector1">
            <a:avLst/>
          </a:prstGeom>
          <a:noFill/>
          <a:ln cap="flat" cmpd="sng" w="9525">
            <a:solidFill>
              <a:srgbClr val="4A7DBA"/>
            </a:solidFill>
            <a:prstDash val="solid"/>
            <a:round/>
            <a:headEnd len="sm" w="sm" type="none"/>
            <a:tailEnd len="med" w="med" type="stealth"/>
          </a:ln>
        </p:spPr>
      </p:cxnSp>
      <p:sp>
        <p:nvSpPr>
          <p:cNvPr id="326" name="Google Shape;326;p16"/>
          <p:cNvSpPr txBox="1"/>
          <p:nvPr/>
        </p:nvSpPr>
        <p:spPr>
          <a:xfrm>
            <a:off x="2385691" y="1916832"/>
            <a:ext cx="18982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2400">
                <a:solidFill>
                  <a:srgbClr val="7F7F7F"/>
                </a:solidFill>
                <a:latin typeface="Calibri"/>
                <a:ea typeface="Calibri"/>
                <a:cs typeface="Calibri"/>
                <a:sym typeface="Calibri"/>
              </a:rPr>
              <a:t>MÁM TEÓRIU</a:t>
            </a:r>
            <a:endParaRPr i="1" sz="2400">
              <a:solidFill>
                <a:srgbClr val="7F7F7F"/>
              </a:solidFill>
              <a:latin typeface="Calibri"/>
              <a:ea typeface="Calibri"/>
              <a:cs typeface="Calibri"/>
              <a:sym typeface="Calibri"/>
            </a:endParaRPr>
          </a:p>
        </p:txBody>
      </p:sp>
      <p:cxnSp>
        <p:nvCxnSpPr>
          <p:cNvPr id="327" name="Google Shape;327;p16"/>
          <p:cNvCxnSpPr>
            <a:stCxn id="323" idx="2"/>
            <a:endCxn id="328" idx="0"/>
          </p:cNvCxnSpPr>
          <p:nvPr/>
        </p:nvCxnSpPr>
        <p:spPr>
          <a:xfrm>
            <a:off x="5184068" y="1196752"/>
            <a:ext cx="2239200" cy="792000"/>
          </a:xfrm>
          <a:prstGeom prst="straightConnector1">
            <a:avLst/>
          </a:prstGeom>
          <a:noFill/>
          <a:ln cap="flat" cmpd="sng" w="9525">
            <a:solidFill>
              <a:srgbClr val="4A7DBA"/>
            </a:solidFill>
            <a:prstDash val="solid"/>
            <a:round/>
            <a:headEnd len="sm" w="sm" type="none"/>
            <a:tailEnd len="med" w="med" type="stealth"/>
          </a:ln>
        </p:spPr>
      </p:cxnSp>
      <p:sp>
        <p:nvSpPr>
          <p:cNvPr id="328" name="Google Shape;328;p16"/>
          <p:cNvSpPr txBox="1"/>
          <p:nvPr/>
        </p:nvSpPr>
        <p:spPr>
          <a:xfrm>
            <a:off x="6300192" y="1988840"/>
            <a:ext cx="22459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2400">
                <a:solidFill>
                  <a:srgbClr val="7F7F7F"/>
                </a:solidFill>
                <a:latin typeface="Calibri"/>
                <a:ea typeface="Calibri"/>
                <a:cs typeface="Calibri"/>
                <a:sym typeface="Calibri"/>
              </a:rPr>
              <a:t>NEMÁM TEÓRIU</a:t>
            </a:r>
            <a:endParaRPr i="1" sz="2400">
              <a:solidFill>
                <a:srgbClr val="7F7F7F"/>
              </a:solidFill>
              <a:latin typeface="Calibri"/>
              <a:ea typeface="Calibri"/>
              <a:cs typeface="Calibri"/>
              <a:sym typeface="Calibri"/>
            </a:endParaRPr>
          </a:p>
        </p:txBody>
      </p:sp>
      <p:grpSp>
        <p:nvGrpSpPr>
          <p:cNvPr id="329" name="Google Shape;329;p16"/>
          <p:cNvGrpSpPr/>
          <p:nvPr/>
        </p:nvGrpSpPr>
        <p:grpSpPr>
          <a:xfrm>
            <a:off x="6300192" y="2492896"/>
            <a:ext cx="2699790" cy="1656184"/>
            <a:chOff x="1391336" y="1628798"/>
            <a:chExt cx="2820624" cy="4595344"/>
          </a:xfrm>
        </p:grpSpPr>
        <p:sp>
          <p:nvSpPr>
            <p:cNvPr id="330" name="Google Shape;330;p16"/>
            <p:cNvSpPr/>
            <p:nvPr/>
          </p:nvSpPr>
          <p:spPr>
            <a:xfrm>
              <a:off x="1391336" y="1628798"/>
              <a:ext cx="2820624" cy="4595344"/>
            </a:xfrm>
            <a:prstGeom prst="roundRect">
              <a:avLst>
                <a:gd fmla="val 16667" name="adj"/>
              </a:avLst>
            </a:prstGeom>
            <a:solidFill>
              <a:srgbClr val="00B050">
                <a:alpha val="22745"/>
              </a:srgbClr>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16"/>
            <p:cNvSpPr txBox="1"/>
            <p:nvPr/>
          </p:nvSpPr>
          <p:spPr>
            <a:xfrm>
              <a:off x="1462757" y="1771970"/>
              <a:ext cx="2749203" cy="4355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2400">
                  <a:solidFill>
                    <a:schemeClr val="dk1"/>
                  </a:solidFill>
                  <a:latin typeface="Calibri"/>
                  <a:ea typeface="Calibri"/>
                  <a:cs typeface="Calibri"/>
                  <a:sym typeface="Calibri"/>
                </a:rPr>
                <a:t>zamýšľam sa</a:t>
              </a:r>
              <a:endParaRPr/>
            </a:p>
            <a:p>
              <a:pPr indent="0" lvl="0" marL="0" marR="0" rtl="0" algn="ctr">
                <a:spcBef>
                  <a:spcPts val="0"/>
                </a:spcBef>
                <a:spcAft>
                  <a:spcPts val="0"/>
                </a:spcAft>
                <a:buNone/>
              </a:pPr>
              <a:r>
                <a:rPr lang="sk-SK" sz="2400">
                  <a:solidFill>
                    <a:schemeClr val="dk1"/>
                  </a:solidFill>
                  <a:latin typeface="Calibri"/>
                  <a:ea typeface="Calibri"/>
                  <a:cs typeface="Calibri"/>
                  <a:sym typeface="Calibri"/>
                </a:rPr>
                <a:t>hľadám fyzikálne príčiny, kvalitatívne vysvetlenie</a:t>
              </a:r>
              <a:endParaRPr i="1" sz="2400">
                <a:solidFill>
                  <a:schemeClr val="dk1"/>
                </a:solidFill>
                <a:latin typeface="Calibri"/>
                <a:ea typeface="Calibri"/>
                <a:cs typeface="Calibri"/>
                <a:sym typeface="Calibri"/>
              </a:endParaRPr>
            </a:p>
          </p:txBody>
        </p:sp>
      </p:grpSp>
      <p:cxnSp>
        <p:nvCxnSpPr>
          <p:cNvPr id="332" name="Google Shape;332;p16"/>
          <p:cNvCxnSpPr>
            <a:stCxn id="326" idx="2"/>
            <a:endCxn id="333" idx="0"/>
          </p:cNvCxnSpPr>
          <p:nvPr/>
        </p:nvCxnSpPr>
        <p:spPr>
          <a:xfrm>
            <a:off x="3334830" y="2378497"/>
            <a:ext cx="1633200" cy="978600"/>
          </a:xfrm>
          <a:prstGeom prst="straightConnector1">
            <a:avLst/>
          </a:prstGeom>
          <a:noFill/>
          <a:ln cap="flat" cmpd="sng" w="9525">
            <a:solidFill>
              <a:srgbClr val="4A7DBA"/>
            </a:solidFill>
            <a:prstDash val="solid"/>
            <a:round/>
            <a:headEnd len="sm" w="sm" type="none"/>
            <a:tailEnd len="med" w="med" type="stealth"/>
          </a:ln>
        </p:spPr>
      </p:cxnSp>
      <p:sp>
        <p:nvSpPr>
          <p:cNvPr id="333" name="Google Shape;333;p16"/>
          <p:cNvSpPr txBox="1"/>
          <p:nvPr/>
        </p:nvSpPr>
        <p:spPr>
          <a:xfrm>
            <a:off x="3851920" y="3356992"/>
            <a:ext cx="22322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2400">
                <a:solidFill>
                  <a:srgbClr val="7F7F7F"/>
                </a:solidFill>
                <a:latin typeface="Calibri"/>
                <a:ea typeface="Calibri"/>
                <a:cs typeface="Calibri"/>
                <a:sym typeface="Calibri"/>
              </a:rPr>
              <a:t>KVALITATÍVNY PREDPOKLAD</a:t>
            </a:r>
            <a:endParaRPr i="1" sz="2400">
              <a:solidFill>
                <a:srgbClr val="7F7F7F"/>
              </a:solidFill>
              <a:latin typeface="Calibri"/>
              <a:ea typeface="Calibri"/>
              <a:cs typeface="Calibri"/>
              <a:sym typeface="Calibri"/>
            </a:endParaRPr>
          </a:p>
        </p:txBody>
      </p:sp>
      <p:cxnSp>
        <p:nvCxnSpPr>
          <p:cNvPr id="334" name="Google Shape;334;p16"/>
          <p:cNvCxnSpPr>
            <a:stCxn id="326" idx="2"/>
          </p:cNvCxnSpPr>
          <p:nvPr/>
        </p:nvCxnSpPr>
        <p:spPr>
          <a:xfrm flipH="1">
            <a:off x="1727729" y="2378497"/>
            <a:ext cx="1607100" cy="939600"/>
          </a:xfrm>
          <a:prstGeom prst="straightConnector1">
            <a:avLst/>
          </a:prstGeom>
          <a:noFill/>
          <a:ln cap="flat" cmpd="sng" w="9525">
            <a:solidFill>
              <a:srgbClr val="4A7DBA"/>
            </a:solidFill>
            <a:prstDash val="solid"/>
            <a:round/>
            <a:headEnd len="sm" w="sm" type="none"/>
            <a:tailEnd len="med" w="med" type="stealth"/>
          </a:ln>
        </p:spPr>
      </p:cxnSp>
      <p:sp>
        <p:nvSpPr>
          <p:cNvPr id="335" name="Google Shape;335;p16"/>
          <p:cNvSpPr/>
          <p:nvPr/>
        </p:nvSpPr>
        <p:spPr>
          <a:xfrm>
            <a:off x="3334829" y="3425266"/>
            <a:ext cx="3311624" cy="2379997"/>
          </a:xfrm>
          <a:prstGeom prst="roundRect">
            <a:avLst>
              <a:gd fmla="val 13166" name="adj"/>
            </a:avLst>
          </a:prstGeom>
          <a:noFill/>
          <a:ln cap="flat" cmpd="sng" w="25400">
            <a:solidFill>
              <a:srgbClr val="7F7F7F"/>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6"/>
          <p:cNvSpPr txBox="1"/>
          <p:nvPr/>
        </p:nvSpPr>
        <p:spPr>
          <a:xfrm>
            <a:off x="611560" y="3318083"/>
            <a:ext cx="223224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sk-SK" sz="2400">
                <a:solidFill>
                  <a:srgbClr val="7F7F7F"/>
                </a:solidFill>
                <a:latin typeface="Calibri"/>
                <a:ea typeface="Calibri"/>
                <a:cs typeface="Calibri"/>
                <a:sym typeface="Calibri"/>
              </a:rPr>
              <a:t>KVANTITATÍVNY MODEL</a:t>
            </a:r>
            <a:endParaRPr i="1" sz="2400">
              <a:solidFill>
                <a:srgbClr val="7F7F7F"/>
              </a:solidFill>
              <a:latin typeface="Calibri"/>
              <a:ea typeface="Calibri"/>
              <a:cs typeface="Calibri"/>
              <a:sym typeface="Calibri"/>
            </a:endParaRPr>
          </a:p>
        </p:txBody>
      </p:sp>
      <p:sp>
        <p:nvSpPr>
          <p:cNvPr id="337" name="Google Shape;337;p16"/>
          <p:cNvSpPr txBox="1"/>
          <p:nvPr/>
        </p:nvSpPr>
        <p:spPr>
          <a:xfrm>
            <a:off x="1940" y="4077072"/>
            <a:ext cx="353091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rgbClr val="7F7F7F"/>
                </a:solidFill>
                <a:latin typeface="Calibri"/>
                <a:ea typeface="Calibri"/>
                <a:cs typeface="Calibri"/>
                <a:sym typeface="Calibri"/>
              </a:rPr>
              <a:t># voľných parametrov</a:t>
            </a:r>
            <a:endParaRPr/>
          </a:p>
        </p:txBody>
      </p:sp>
      <p:cxnSp>
        <p:nvCxnSpPr>
          <p:cNvPr id="338" name="Google Shape;338;p16"/>
          <p:cNvCxnSpPr>
            <a:stCxn id="339" idx="2"/>
            <a:endCxn id="340" idx="0"/>
          </p:cNvCxnSpPr>
          <p:nvPr/>
        </p:nvCxnSpPr>
        <p:spPr>
          <a:xfrm>
            <a:off x="887912" y="5099992"/>
            <a:ext cx="9000" cy="273300"/>
          </a:xfrm>
          <a:prstGeom prst="straightConnector1">
            <a:avLst/>
          </a:prstGeom>
          <a:noFill/>
          <a:ln cap="flat" cmpd="sng" w="9525">
            <a:solidFill>
              <a:srgbClr val="4A7DBA"/>
            </a:solidFill>
            <a:prstDash val="solid"/>
            <a:round/>
            <a:headEnd len="sm" w="sm" type="none"/>
            <a:tailEnd len="med" w="med" type="stealth"/>
          </a:ln>
        </p:spPr>
      </p:cxnSp>
      <p:grpSp>
        <p:nvGrpSpPr>
          <p:cNvPr id="341" name="Google Shape;341;p16"/>
          <p:cNvGrpSpPr/>
          <p:nvPr/>
        </p:nvGrpSpPr>
        <p:grpSpPr>
          <a:xfrm>
            <a:off x="107504" y="5373217"/>
            <a:ext cx="1578699" cy="1368151"/>
            <a:chOff x="963976" y="1628800"/>
            <a:chExt cx="3182075" cy="2026391"/>
          </a:xfrm>
        </p:grpSpPr>
        <p:sp>
          <p:nvSpPr>
            <p:cNvPr id="340" name="Google Shape;340;p16"/>
            <p:cNvSpPr/>
            <p:nvPr/>
          </p:nvSpPr>
          <p:spPr>
            <a:xfrm>
              <a:off x="963976" y="1628800"/>
              <a:ext cx="3182073" cy="2026391"/>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6"/>
            <p:cNvSpPr txBox="1"/>
            <p:nvPr/>
          </p:nvSpPr>
          <p:spPr>
            <a:xfrm>
              <a:off x="963978" y="1735451"/>
              <a:ext cx="3182073" cy="17778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dokazujem teóriu, koreláciu</a:t>
              </a:r>
              <a:endParaRPr sz="2400">
                <a:solidFill>
                  <a:srgbClr val="7F7F7F"/>
                </a:solidFill>
                <a:latin typeface="Calibri"/>
                <a:ea typeface="Calibri"/>
                <a:cs typeface="Calibri"/>
                <a:sym typeface="Calibri"/>
              </a:endParaRPr>
            </a:p>
          </p:txBody>
        </p:sp>
      </p:grpSp>
      <p:grpSp>
        <p:nvGrpSpPr>
          <p:cNvPr id="343" name="Google Shape;343;p16"/>
          <p:cNvGrpSpPr/>
          <p:nvPr/>
        </p:nvGrpSpPr>
        <p:grpSpPr>
          <a:xfrm>
            <a:off x="1722617" y="5373217"/>
            <a:ext cx="1767380" cy="1368151"/>
            <a:chOff x="714632" y="1628800"/>
            <a:chExt cx="3897148" cy="2026391"/>
          </a:xfrm>
        </p:grpSpPr>
        <p:sp>
          <p:nvSpPr>
            <p:cNvPr id="344" name="Google Shape;344;p16"/>
            <p:cNvSpPr/>
            <p:nvPr/>
          </p:nvSpPr>
          <p:spPr>
            <a:xfrm>
              <a:off x="963976" y="1628800"/>
              <a:ext cx="3247984" cy="2026391"/>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6"/>
            <p:cNvSpPr txBox="1"/>
            <p:nvPr/>
          </p:nvSpPr>
          <p:spPr>
            <a:xfrm>
              <a:off x="714632" y="1723930"/>
              <a:ext cx="3897148" cy="17778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Fitujem voľné parametre</a:t>
              </a:r>
              <a:endParaRPr sz="2400">
                <a:solidFill>
                  <a:srgbClr val="7F7F7F"/>
                </a:solidFill>
                <a:latin typeface="Calibri"/>
                <a:ea typeface="Calibri"/>
                <a:cs typeface="Calibri"/>
                <a:sym typeface="Calibri"/>
              </a:endParaRPr>
            </a:p>
          </p:txBody>
        </p:sp>
      </p:grpSp>
      <p:grpSp>
        <p:nvGrpSpPr>
          <p:cNvPr id="346" name="Google Shape;346;p16"/>
          <p:cNvGrpSpPr/>
          <p:nvPr/>
        </p:nvGrpSpPr>
        <p:grpSpPr>
          <a:xfrm>
            <a:off x="593743" y="4523929"/>
            <a:ext cx="593881" cy="576063"/>
            <a:chOff x="470728" y="4329788"/>
            <a:chExt cx="593881" cy="576063"/>
          </a:xfrm>
        </p:grpSpPr>
        <p:sp>
          <p:nvSpPr>
            <p:cNvPr id="339" name="Google Shape;339;p16"/>
            <p:cNvSpPr/>
            <p:nvPr/>
          </p:nvSpPr>
          <p:spPr>
            <a:xfrm>
              <a:off x="470728" y="4329788"/>
              <a:ext cx="588337" cy="576063"/>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6"/>
            <p:cNvSpPr txBox="1"/>
            <p:nvPr/>
          </p:nvSpPr>
          <p:spPr>
            <a:xfrm>
              <a:off x="488545" y="4368584"/>
              <a:ext cx="57606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rgbClr val="7F7F7F"/>
                  </a:solidFill>
                  <a:latin typeface="Calibri"/>
                  <a:ea typeface="Calibri"/>
                  <a:cs typeface="Calibri"/>
                  <a:sym typeface="Calibri"/>
                </a:rPr>
                <a:t>0</a:t>
              </a:r>
              <a:endParaRPr/>
            </a:p>
          </p:txBody>
        </p:sp>
      </p:grpSp>
      <p:grpSp>
        <p:nvGrpSpPr>
          <p:cNvPr id="348" name="Google Shape;348;p16"/>
          <p:cNvGrpSpPr/>
          <p:nvPr/>
        </p:nvGrpSpPr>
        <p:grpSpPr>
          <a:xfrm>
            <a:off x="1942127" y="4509120"/>
            <a:ext cx="1299305" cy="576063"/>
            <a:chOff x="470728" y="4329788"/>
            <a:chExt cx="1299305" cy="576063"/>
          </a:xfrm>
        </p:grpSpPr>
        <p:sp>
          <p:nvSpPr>
            <p:cNvPr id="349" name="Google Shape;349;p16"/>
            <p:cNvSpPr/>
            <p:nvPr/>
          </p:nvSpPr>
          <p:spPr>
            <a:xfrm>
              <a:off x="470728" y="4329788"/>
              <a:ext cx="1270249" cy="576063"/>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6"/>
            <p:cNvSpPr txBox="1"/>
            <p:nvPr/>
          </p:nvSpPr>
          <p:spPr>
            <a:xfrm>
              <a:off x="499784" y="4368584"/>
              <a:ext cx="127024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rgbClr val="7F7F7F"/>
                  </a:solidFill>
                  <a:latin typeface="Calibri"/>
                  <a:ea typeface="Calibri"/>
                  <a:cs typeface="Calibri"/>
                  <a:sym typeface="Calibri"/>
                </a:rPr>
                <a:t>1 a viac </a:t>
              </a:r>
              <a:endParaRPr/>
            </a:p>
          </p:txBody>
        </p:sp>
      </p:grpSp>
      <p:cxnSp>
        <p:nvCxnSpPr>
          <p:cNvPr id="351" name="Google Shape;351;p16"/>
          <p:cNvCxnSpPr>
            <a:stCxn id="349" idx="2"/>
            <a:endCxn id="344" idx="0"/>
          </p:cNvCxnSpPr>
          <p:nvPr/>
        </p:nvCxnSpPr>
        <p:spPr>
          <a:xfrm flipH="1">
            <a:off x="2572152" y="5085183"/>
            <a:ext cx="5100" cy="288000"/>
          </a:xfrm>
          <a:prstGeom prst="straightConnector1">
            <a:avLst/>
          </a:prstGeom>
          <a:noFill/>
          <a:ln cap="flat" cmpd="sng" w="9525">
            <a:solidFill>
              <a:srgbClr val="4A7DBA"/>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grpSp>
        <p:nvGrpSpPr>
          <p:cNvPr id="357" name="Google Shape;357;p17"/>
          <p:cNvGrpSpPr/>
          <p:nvPr/>
        </p:nvGrpSpPr>
        <p:grpSpPr>
          <a:xfrm>
            <a:off x="2339752" y="1412776"/>
            <a:ext cx="5688632" cy="1008112"/>
            <a:chOff x="755576" y="1628800"/>
            <a:chExt cx="3542795" cy="2004369"/>
          </a:xfrm>
        </p:grpSpPr>
        <p:sp>
          <p:nvSpPr>
            <p:cNvPr id="358" name="Google Shape;358;p17"/>
            <p:cNvSpPr/>
            <p:nvPr/>
          </p:nvSpPr>
          <p:spPr>
            <a:xfrm>
              <a:off x="755577" y="1628800"/>
              <a:ext cx="3318567" cy="2004369"/>
            </a:xfrm>
            <a:prstGeom prst="roundRect">
              <a:avLst>
                <a:gd fmla="val 16667" name="adj"/>
              </a:avLst>
            </a:prstGeom>
            <a:solidFill>
              <a:srgbClr val="FBD4B4"/>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7"/>
            <p:cNvSpPr txBox="1"/>
            <p:nvPr/>
          </p:nvSpPr>
          <p:spPr>
            <a:xfrm>
              <a:off x="755576" y="1915138"/>
              <a:ext cx="3542795" cy="165222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sústredím sa na </a:t>
              </a:r>
              <a:r>
                <a:rPr b="1" lang="sk-SK" sz="2400">
                  <a:solidFill>
                    <a:schemeClr val="dk1"/>
                  </a:solidFill>
                  <a:latin typeface="Calibri"/>
                  <a:ea typeface="Calibri"/>
                  <a:cs typeface="Calibri"/>
                  <a:sym typeface="Calibri"/>
                </a:rPr>
                <a:t>trend: </a:t>
              </a:r>
              <a:r>
                <a:rPr b="1" i="1" lang="sk-SK" sz="2400">
                  <a:solidFill>
                    <a:schemeClr val="dk1"/>
                  </a:solidFill>
                  <a:latin typeface="Calibri"/>
                  <a:ea typeface="Calibri"/>
                  <a:cs typeface="Calibri"/>
                  <a:sym typeface="Calibri"/>
                </a:rPr>
                <a:t>súhlasia výsledky?</a:t>
              </a:r>
              <a:endParaRPr/>
            </a:p>
            <a:p>
              <a:pPr indent="-457200" lvl="0" marL="457200" marR="0" rtl="0" algn="ctr">
                <a:spcBef>
                  <a:spcPts val="0"/>
                </a:spcBef>
                <a:spcAft>
                  <a:spcPts val="0"/>
                </a:spcAft>
                <a:buNone/>
              </a:pPr>
              <a:r>
                <a:rPr lang="sk-SK" sz="2400">
                  <a:solidFill>
                    <a:srgbClr val="7F7F7F"/>
                  </a:solidFill>
                  <a:latin typeface="Calibri"/>
                  <a:ea typeface="Calibri"/>
                  <a:cs typeface="Calibri"/>
                  <a:sym typeface="Calibri"/>
                </a:rPr>
                <a:t>potvrdenie/ vyvrátenie</a:t>
              </a:r>
              <a:endParaRPr/>
            </a:p>
          </p:txBody>
        </p:sp>
      </p:grpSp>
      <p:sp>
        <p:nvSpPr>
          <p:cNvPr id="360" name="Google Shape;360;p17"/>
          <p:cNvSpPr txBox="1"/>
          <p:nvPr/>
        </p:nvSpPr>
        <p:spPr>
          <a:xfrm>
            <a:off x="395536" y="332656"/>
            <a:ext cx="856895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KVALITATÍVNY PREDPOKLAD: </a:t>
            </a:r>
            <a:r>
              <a:rPr b="1" i="1" lang="sk-SK" sz="3200">
                <a:solidFill>
                  <a:schemeClr val="dk1"/>
                </a:solidFill>
                <a:latin typeface="Calibri"/>
                <a:ea typeface="Calibri"/>
                <a:cs typeface="Calibri"/>
                <a:sym typeface="Calibri"/>
              </a:rPr>
              <a:t>hysteréza </a:t>
            </a:r>
            <a:r>
              <a:rPr i="1" lang="sk-SK" sz="3200">
                <a:solidFill>
                  <a:schemeClr val="dk1"/>
                </a:solidFill>
                <a:latin typeface="Calibri"/>
                <a:ea typeface="Calibri"/>
                <a:cs typeface="Calibri"/>
                <a:sym typeface="Calibri"/>
              </a:rPr>
              <a:t>-</a:t>
            </a:r>
            <a:r>
              <a:rPr b="1" i="1" lang="sk-SK" sz="3200">
                <a:solidFill>
                  <a:schemeClr val="dk1"/>
                </a:solidFill>
                <a:latin typeface="Calibri"/>
                <a:ea typeface="Calibri"/>
                <a:cs typeface="Calibri"/>
                <a:sym typeface="Calibri"/>
              </a:rPr>
              <a:t> </a:t>
            </a:r>
            <a:r>
              <a:rPr i="1" lang="sk-SK" sz="3200">
                <a:solidFill>
                  <a:schemeClr val="dk1"/>
                </a:solidFill>
                <a:latin typeface="Calibri"/>
                <a:ea typeface="Calibri"/>
                <a:cs typeface="Calibri"/>
                <a:sym typeface="Calibri"/>
              </a:rPr>
              <a:t>pri vyfukovaní je krivka tlaku iná ako pri nafukovaní</a:t>
            </a:r>
            <a:endParaRPr i="1" sz="3200">
              <a:solidFill>
                <a:schemeClr val="dk1"/>
              </a:solidFill>
              <a:latin typeface="Calibri"/>
              <a:ea typeface="Calibri"/>
              <a:cs typeface="Calibri"/>
              <a:sym typeface="Calibri"/>
            </a:endParaRPr>
          </a:p>
        </p:txBody>
      </p:sp>
      <p:graphicFrame>
        <p:nvGraphicFramePr>
          <p:cNvPr id="361" name="Google Shape;361;p17"/>
          <p:cNvGraphicFramePr/>
          <p:nvPr/>
        </p:nvGraphicFramePr>
        <p:xfrm>
          <a:off x="539552" y="2492896"/>
          <a:ext cx="8085584" cy="4176464"/>
        </p:xfrm>
        <a:graphic>
          <a:graphicData uri="http://schemas.openxmlformats.org/drawingml/2006/chart">
            <c:chart r:id="rId3"/>
          </a:graphicData>
        </a:graphic>
      </p:graphicFrame>
      <p:sp>
        <p:nvSpPr>
          <p:cNvPr id="362" name="Google Shape;362;p17"/>
          <p:cNvSpPr/>
          <p:nvPr/>
        </p:nvSpPr>
        <p:spPr>
          <a:xfrm rot="-5400000">
            <a:off x="3501545" y="3563350"/>
            <a:ext cx="340709" cy="504056"/>
          </a:xfrm>
          <a:prstGeom prst="downArrow">
            <a:avLst>
              <a:gd fmla="val 50000" name="adj1"/>
              <a:gd fmla="val 50000" name="adj2"/>
            </a:avLst>
          </a:prstGeom>
          <a:solidFill>
            <a:srgbClr val="FBD4B4"/>
          </a:solidFill>
          <a:ln cap="flat" cmpd="sng" w="190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7"/>
          <p:cNvSpPr/>
          <p:nvPr/>
        </p:nvSpPr>
        <p:spPr>
          <a:xfrm rot="4653783">
            <a:off x="5764568" y="4333711"/>
            <a:ext cx="340709" cy="504056"/>
          </a:xfrm>
          <a:prstGeom prst="downArrow">
            <a:avLst>
              <a:gd fmla="val 50000" name="adj1"/>
              <a:gd fmla="val 50000" name="adj2"/>
            </a:avLst>
          </a:prstGeom>
          <a:solidFill>
            <a:srgbClr val="FBD4B4"/>
          </a:solidFill>
          <a:ln cap="flat" cmpd="sng" w="190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7"/>
          <p:cNvSpPr/>
          <p:nvPr/>
        </p:nvSpPr>
        <p:spPr>
          <a:xfrm rot="5400000">
            <a:off x="2390651" y="4909775"/>
            <a:ext cx="340709" cy="504056"/>
          </a:xfrm>
          <a:prstGeom prst="downArrow">
            <a:avLst>
              <a:gd fmla="val 50000" name="adj1"/>
              <a:gd fmla="val 50000" name="adj2"/>
            </a:avLst>
          </a:prstGeom>
          <a:solidFill>
            <a:srgbClr val="FBD4B4"/>
          </a:solidFill>
          <a:ln cap="flat" cmpd="sng" w="190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0" presetSubtype="0">
                                  <p:stCondLst>
                                    <p:cond delay="20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par>
                          <p:cTn fill="hold">
                            <p:stCondLst>
                              <p:cond delay="500"/>
                            </p:stCondLst>
                            <p:childTnLst>
                              <p:par>
                                <p:cTn fill="hold" nodeType="afterEffect" presetClass="entr" presetID="10" presetSubtype="0">
                                  <p:stCondLst>
                                    <p:cond delay="20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pSp>
        <p:nvGrpSpPr>
          <p:cNvPr id="370" name="Google Shape;370;p18"/>
          <p:cNvGrpSpPr/>
          <p:nvPr/>
        </p:nvGrpSpPr>
        <p:grpSpPr>
          <a:xfrm>
            <a:off x="2339752" y="1412776"/>
            <a:ext cx="5688632" cy="1008112"/>
            <a:chOff x="755576" y="1628800"/>
            <a:chExt cx="3542795" cy="2004369"/>
          </a:xfrm>
        </p:grpSpPr>
        <p:sp>
          <p:nvSpPr>
            <p:cNvPr id="371" name="Google Shape;371;p18"/>
            <p:cNvSpPr/>
            <p:nvPr/>
          </p:nvSpPr>
          <p:spPr>
            <a:xfrm>
              <a:off x="755577" y="1628800"/>
              <a:ext cx="3318567" cy="2004369"/>
            </a:xfrm>
            <a:prstGeom prst="roundRect">
              <a:avLst>
                <a:gd fmla="val 16667" name="adj"/>
              </a:avLst>
            </a:prstGeom>
            <a:solidFill>
              <a:srgbClr val="FBD4B4"/>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18"/>
            <p:cNvSpPr txBox="1"/>
            <p:nvPr/>
          </p:nvSpPr>
          <p:spPr>
            <a:xfrm>
              <a:off x="755576" y="1915138"/>
              <a:ext cx="3542795" cy="165222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sústredím sa na </a:t>
              </a:r>
              <a:r>
                <a:rPr b="1" lang="sk-SK" sz="2400">
                  <a:solidFill>
                    <a:schemeClr val="dk1"/>
                  </a:solidFill>
                  <a:latin typeface="Calibri"/>
                  <a:ea typeface="Calibri"/>
                  <a:cs typeface="Calibri"/>
                  <a:sym typeface="Calibri"/>
                </a:rPr>
                <a:t>trend: </a:t>
              </a:r>
              <a:r>
                <a:rPr b="1" i="1" lang="sk-SK" sz="2400">
                  <a:solidFill>
                    <a:schemeClr val="dk1"/>
                  </a:solidFill>
                  <a:latin typeface="Calibri"/>
                  <a:ea typeface="Calibri"/>
                  <a:cs typeface="Calibri"/>
                  <a:sym typeface="Calibri"/>
                </a:rPr>
                <a:t>súhlasia výsledky?</a:t>
              </a:r>
              <a:endParaRPr/>
            </a:p>
            <a:p>
              <a:pPr indent="-457200" lvl="0" marL="457200" marR="0" rtl="0" algn="ctr">
                <a:spcBef>
                  <a:spcPts val="0"/>
                </a:spcBef>
                <a:spcAft>
                  <a:spcPts val="0"/>
                </a:spcAft>
                <a:buNone/>
              </a:pPr>
              <a:r>
                <a:rPr lang="sk-SK" sz="2400">
                  <a:solidFill>
                    <a:srgbClr val="7F7F7F"/>
                  </a:solidFill>
                  <a:latin typeface="Calibri"/>
                  <a:ea typeface="Calibri"/>
                  <a:cs typeface="Calibri"/>
                  <a:sym typeface="Calibri"/>
                </a:rPr>
                <a:t>potvrdenie/ vyvrátenie</a:t>
              </a:r>
              <a:endParaRPr/>
            </a:p>
          </p:txBody>
        </p:sp>
      </p:grpSp>
      <p:sp>
        <p:nvSpPr>
          <p:cNvPr id="373" name="Google Shape;373;p18"/>
          <p:cNvSpPr txBox="1"/>
          <p:nvPr/>
        </p:nvSpPr>
        <p:spPr>
          <a:xfrm>
            <a:off x="395536" y="332656"/>
            <a:ext cx="856895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KVALITATÍVNY PREDPOKLAD: </a:t>
            </a:r>
            <a:r>
              <a:rPr i="1" lang="sk-SK" sz="3200">
                <a:solidFill>
                  <a:schemeClr val="dk1"/>
                </a:solidFill>
                <a:latin typeface="Calibri"/>
                <a:ea typeface="Calibri"/>
                <a:cs typeface="Calibri"/>
                <a:sym typeface="Calibri"/>
              </a:rPr>
              <a:t>mokrá látka odráža menej svetla ako suchá</a:t>
            </a:r>
            <a:endParaRPr i="1" sz="3200">
              <a:solidFill>
                <a:schemeClr val="dk1"/>
              </a:solidFill>
              <a:latin typeface="Calibri"/>
              <a:ea typeface="Calibri"/>
              <a:cs typeface="Calibri"/>
              <a:sym typeface="Calibri"/>
            </a:endParaRPr>
          </a:p>
        </p:txBody>
      </p:sp>
      <p:graphicFrame>
        <p:nvGraphicFramePr>
          <p:cNvPr id="374" name="Google Shape;374;p18"/>
          <p:cNvGraphicFramePr/>
          <p:nvPr/>
        </p:nvGraphicFramePr>
        <p:xfrm>
          <a:off x="0" y="2636912"/>
          <a:ext cx="8892480" cy="4104455"/>
        </p:xfrm>
        <a:graphic>
          <a:graphicData uri="http://schemas.openxmlformats.org/drawingml/2006/chart">
            <c:chart r:id="rId3"/>
          </a:graphicData>
        </a:graphic>
      </p:graphicFrame>
      <p:pic>
        <p:nvPicPr>
          <p:cNvPr descr="P4020532.JPG" id="375" name="Google Shape;375;p18"/>
          <p:cNvPicPr preferRelativeResize="0"/>
          <p:nvPr/>
        </p:nvPicPr>
        <p:blipFill rotWithShape="1">
          <a:blip r:embed="rId4">
            <a:alphaModFix/>
          </a:blip>
          <a:srcRect b="16400" l="16926" r="50786" t="34250"/>
          <a:stretch/>
        </p:blipFill>
        <p:spPr>
          <a:xfrm>
            <a:off x="2990785" y="2492902"/>
            <a:ext cx="1392155" cy="831984"/>
          </a:xfrm>
          <a:prstGeom prst="rect">
            <a:avLst/>
          </a:prstGeom>
          <a:noFill/>
          <a:ln>
            <a:noFill/>
          </a:ln>
        </p:spPr>
      </p:pic>
      <p:sp>
        <p:nvSpPr>
          <p:cNvPr id="376" name="Google Shape;376;p18"/>
          <p:cNvSpPr txBox="1"/>
          <p:nvPr/>
        </p:nvSpPr>
        <p:spPr>
          <a:xfrm>
            <a:off x="755576" y="3111351"/>
            <a:ext cx="693677"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2400">
                <a:solidFill>
                  <a:schemeClr val="dk1"/>
                </a:solidFill>
                <a:latin typeface="Calibri"/>
                <a:ea typeface="Calibri"/>
                <a:cs typeface="Calibri"/>
                <a:sym typeface="Calibri"/>
              </a:rPr>
              <a:t>100</a:t>
            </a:r>
            <a:endParaRPr b="1" sz="2400">
              <a:solidFill>
                <a:schemeClr val="dk1"/>
              </a:solidFill>
              <a:latin typeface="Calibri"/>
              <a:ea typeface="Calibri"/>
              <a:cs typeface="Calibri"/>
              <a:sym typeface="Calibri"/>
            </a:endParaRPr>
          </a:p>
        </p:txBody>
      </p:sp>
      <p:pic>
        <p:nvPicPr>
          <p:cNvPr descr="C:\Users\Natalia\Documents\°TMF 2015\16_Wet and Dark\2.4\P4020530.JPG" id="377" name="Google Shape;377;p18"/>
          <p:cNvPicPr preferRelativeResize="0"/>
          <p:nvPr/>
        </p:nvPicPr>
        <p:blipFill rotWithShape="1">
          <a:blip r:embed="rId5">
            <a:alphaModFix/>
          </a:blip>
          <a:srcRect b="0" l="0" r="0" t="0"/>
          <a:stretch/>
        </p:blipFill>
        <p:spPr>
          <a:xfrm>
            <a:off x="1529022" y="2492902"/>
            <a:ext cx="1461763" cy="831984"/>
          </a:xfrm>
          <a:prstGeom prst="rect">
            <a:avLst/>
          </a:prstGeom>
          <a:noFill/>
          <a:ln>
            <a:noFill/>
          </a:ln>
        </p:spPr>
      </p:pic>
      <p:pic>
        <p:nvPicPr>
          <p:cNvPr descr="C:\Users\Natalia\Documents\°TMF 2015\16_Wet and Dark\7.5\image.jpeg" id="378" name="Google Shape;378;p18"/>
          <p:cNvPicPr preferRelativeResize="0"/>
          <p:nvPr/>
        </p:nvPicPr>
        <p:blipFill rotWithShape="1">
          <a:blip r:embed="rId6">
            <a:alphaModFix/>
          </a:blip>
          <a:srcRect b="12124" l="27024" r="42338" t="46379"/>
          <a:stretch/>
        </p:blipFill>
        <p:spPr>
          <a:xfrm rot="5400000">
            <a:off x="7361845" y="2226300"/>
            <a:ext cx="831982" cy="1365190"/>
          </a:xfrm>
          <a:prstGeom prst="rect">
            <a:avLst/>
          </a:prstGeom>
          <a:noFill/>
          <a:ln>
            <a:noFill/>
          </a:ln>
        </p:spPr>
      </p:pic>
      <p:pic>
        <p:nvPicPr>
          <p:cNvPr descr="C:\Users\Natalia\Documents\°TMF 2015\16_Wet and Dark\7.5\P5070865.JPG" id="379" name="Google Shape;379;p18"/>
          <p:cNvPicPr preferRelativeResize="0"/>
          <p:nvPr/>
        </p:nvPicPr>
        <p:blipFill rotWithShape="1">
          <a:blip r:embed="rId7">
            <a:alphaModFix/>
          </a:blip>
          <a:srcRect b="22618" l="0" r="55826" t="13648"/>
          <a:stretch/>
        </p:blipFill>
        <p:spPr>
          <a:xfrm>
            <a:off x="4358937" y="2492902"/>
            <a:ext cx="1392155" cy="831984"/>
          </a:xfrm>
          <a:prstGeom prst="rect">
            <a:avLst/>
          </a:prstGeom>
          <a:noFill/>
          <a:ln>
            <a:noFill/>
          </a:ln>
        </p:spPr>
      </p:pic>
      <p:cxnSp>
        <p:nvCxnSpPr>
          <p:cNvPr id="380" name="Google Shape;380;p18"/>
          <p:cNvCxnSpPr/>
          <p:nvPr/>
        </p:nvCxnSpPr>
        <p:spPr>
          <a:xfrm>
            <a:off x="1475656" y="3376154"/>
            <a:ext cx="7030381" cy="2"/>
          </a:xfrm>
          <a:prstGeom prst="straightConnector1">
            <a:avLst/>
          </a:prstGeom>
          <a:noFill/>
          <a:ln cap="flat" cmpd="sng" w="76200">
            <a:solidFill>
              <a:schemeClr val="dk1"/>
            </a:solidFill>
            <a:prstDash val="solid"/>
            <a:round/>
            <a:headEnd len="sm" w="sm" type="none"/>
            <a:tailEnd len="sm" w="sm" type="none"/>
          </a:ln>
        </p:spPr>
      </p:cxnSp>
      <p:pic>
        <p:nvPicPr>
          <p:cNvPr descr="C:\Users\Natalia\Documents\°TMF 2015\16_Wet and Dark\7.5\P5070854.JPG" id="381" name="Google Shape;381;p18"/>
          <p:cNvPicPr preferRelativeResize="0"/>
          <p:nvPr/>
        </p:nvPicPr>
        <p:blipFill rotWithShape="1">
          <a:blip r:embed="rId8">
            <a:alphaModFix/>
          </a:blip>
          <a:srcRect b="5881" l="24008" r="29021" t="-5229"/>
          <a:stretch/>
        </p:blipFill>
        <p:spPr>
          <a:xfrm rot="-5400000">
            <a:off x="5969969" y="2178009"/>
            <a:ext cx="831985" cy="14617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grpSp>
        <p:nvGrpSpPr>
          <p:cNvPr id="387" name="Google Shape;387;p19"/>
          <p:cNvGrpSpPr/>
          <p:nvPr/>
        </p:nvGrpSpPr>
        <p:grpSpPr>
          <a:xfrm>
            <a:off x="3491880" y="4149080"/>
            <a:ext cx="3096344" cy="1512168"/>
            <a:chOff x="755576" y="1628800"/>
            <a:chExt cx="3542795" cy="3006553"/>
          </a:xfrm>
        </p:grpSpPr>
        <p:sp>
          <p:nvSpPr>
            <p:cNvPr id="388" name="Google Shape;388;p19"/>
            <p:cNvSpPr/>
            <p:nvPr/>
          </p:nvSpPr>
          <p:spPr>
            <a:xfrm>
              <a:off x="755576" y="1628800"/>
              <a:ext cx="3456384" cy="3006553"/>
            </a:xfrm>
            <a:prstGeom prst="roundRect">
              <a:avLst>
                <a:gd fmla="val 16667" name="adj"/>
              </a:avLst>
            </a:prstGeom>
            <a:solidFill>
              <a:srgbClr val="FBD4B4"/>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19"/>
            <p:cNvSpPr txBox="1"/>
            <p:nvPr/>
          </p:nvSpPr>
          <p:spPr>
            <a:xfrm>
              <a:off x="755576" y="1915138"/>
              <a:ext cx="3542795" cy="238654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sústredím sa na </a:t>
              </a:r>
              <a:r>
                <a:rPr b="1" lang="sk-SK" sz="2400">
                  <a:solidFill>
                    <a:schemeClr val="dk1"/>
                  </a:solidFill>
                  <a:latin typeface="Calibri"/>
                  <a:ea typeface="Calibri"/>
                  <a:cs typeface="Calibri"/>
                  <a:sym typeface="Calibri"/>
                </a:rPr>
                <a:t>trend:</a:t>
              </a:r>
              <a:endParaRPr/>
            </a:p>
            <a:p>
              <a:pPr indent="-457200" lvl="0" marL="457200" marR="0" rtl="0" algn="l">
                <a:spcBef>
                  <a:spcPts val="0"/>
                </a:spcBef>
                <a:spcAft>
                  <a:spcPts val="0"/>
                </a:spcAft>
                <a:buNone/>
              </a:pPr>
              <a:r>
                <a:rPr b="1" i="1" lang="sk-SK" sz="2400">
                  <a:solidFill>
                    <a:schemeClr val="dk1"/>
                  </a:solidFill>
                  <a:latin typeface="Calibri"/>
                  <a:ea typeface="Calibri"/>
                  <a:cs typeface="Calibri"/>
                  <a:sym typeface="Calibri"/>
                </a:rPr>
                <a:t>súhlasia výsledky?</a:t>
              </a:r>
              <a:endParaRPr/>
            </a:p>
            <a:p>
              <a:pPr indent="-457200" lvl="0" marL="457200" marR="0" rtl="0" algn="l">
                <a:spcBef>
                  <a:spcPts val="0"/>
                </a:spcBef>
                <a:spcAft>
                  <a:spcPts val="0"/>
                </a:spcAft>
                <a:buNone/>
              </a:pPr>
              <a:r>
                <a:rPr lang="sk-SK" sz="2400">
                  <a:solidFill>
                    <a:srgbClr val="7F7F7F"/>
                  </a:solidFill>
                  <a:latin typeface="Calibri"/>
                  <a:ea typeface="Calibri"/>
                  <a:cs typeface="Calibri"/>
                  <a:sym typeface="Calibri"/>
                </a:rPr>
                <a:t>potvrdenie/ vyvrátenie</a:t>
              </a:r>
              <a:endParaRPr/>
            </a:p>
          </p:txBody>
        </p:sp>
      </p:grpSp>
      <p:grpSp>
        <p:nvGrpSpPr>
          <p:cNvPr id="390" name="Google Shape;390;p19"/>
          <p:cNvGrpSpPr/>
          <p:nvPr/>
        </p:nvGrpSpPr>
        <p:grpSpPr>
          <a:xfrm>
            <a:off x="4283968" y="188640"/>
            <a:ext cx="1800200" cy="1008112"/>
            <a:chOff x="755576" y="1628800"/>
            <a:chExt cx="3456384" cy="2744076"/>
          </a:xfrm>
        </p:grpSpPr>
        <p:sp>
          <p:nvSpPr>
            <p:cNvPr id="391" name="Google Shape;391;p19"/>
            <p:cNvSpPr/>
            <p:nvPr/>
          </p:nvSpPr>
          <p:spPr>
            <a:xfrm>
              <a:off x="755576" y="1628800"/>
              <a:ext cx="3456384" cy="2744076"/>
            </a:xfrm>
            <a:prstGeom prst="roundRect">
              <a:avLst>
                <a:gd fmla="val 16667" name="adj"/>
              </a:avLst>
            </a:prstGeom>
            <a:solidFill>
              <a:srgbClr val="BFBFBF"/>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19"/>
            <p:cNvSpPr txBox="1"/>
            <p:nvPr/>
          </p:nvSpPr>
          <p:spPr>
            <a:xfrm>
              <a:off x="755576" y="2216816"/>
              <a:ext cx="3282313" cy="1591755"/>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None/>
              </a:pPr>
              <a:r>
                <a:rPr b="1" lang="sk-SK" sz="3200">
                  <a:solidFill>
                    <a:schemeClr val="dk1"/>
                  </a:solidFill>
                  <a:latin typeface="Calibri"/>
                  <a:ea typeface="Calibri"/>
                  <a:cs typeface="Calibri"/>
                  <a:sym typeface="Calibri"/>
                </a:rPr>
                <a:t>GRAF</a:t>
              </a:r>
              <a:endParaRPr i="1" sz="3200">
                <a:solidFill>
                  <a:schemeClr val="dk1"/>
                </a:solidFill>
                <a:latin typeface="Calibri"/>
                <a:ea typeface="Calibri"/>
                <a:cs typeface="Calibri"/>
                <a:sym typeface="Calibri"/>
              </a:endParaRPr>
            </a:p>
          </p:txBody>
        </p:sp>
      </p:grpSp>
      <p:cxnSp>
        <p:nvCxnSpPr>
          <p:cNvPr id="393" name="Google Shape;393;p19"/>
          <p:cNvCxnSpPr>
            <a:stCxn id="391" idx="2"/>
            <a:endCxn id="394" idx="0"/>
          </p:cNvCxnSpPr>
          <p:nvPr/>
        </p:nvCxnSpPr>
        <p:spPr>
          <a:xfrm flipH="1">
            <a:off x="3334868" y="1196752"/>
            <a:ext cx="1849200" cy="720000"/>
          </a:xfrm>
          <a:prstGeom prst="straightConnector1">
            <a:avLst/>
          </a:prstGeom>
          <a:noFill/>
          <a:ln cap="flat" cmpd="sng" w="9525">
            <a:solidFill>
              <a:srgbClr val="4A7DBA"/>
            </a:solidFill>
            <a:prstDash val="solid"/>
            <a:round/>
            <a:headEnd len="sm" w="sm" type="none"/>
            <a:tailEnd len="med" w="med" type="stealth"/>
          </a:ln>
        </p:spPr>
      </p:cxnSp>
      <p:sp>
        <p:nvSpPr>
          <p:cNvPr id="394" name="Google Shape;394;p19"/>
          <p:cNvSpPr txBox="1"/>
          <p:nvPr/>
        </p:nvSpPr>
        <p:spPr>
          <a:xfrm>
            <a:off x="2385691" y="1916832"/>
            <a:ext cx="18982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2400">
                <a:solidFill>
                  <a:srgbClr val="7F7F7F"/>
                </a:solidFill>
                <a:latin typeface="Calibri"/>
                <a:ea typeface="Calibri"/>
                <a:cs typeface="Calibri"/>
                <a:sym typeface="Calibri"/>
              </a:rPr>
              <a:t>MÁM TEÓRIU</a:t>
            </a:r>
            <a:endParaRPr i="1" sz="2400">
              <a:solidFill>
                <a:srgbClr val="7F7F7F"/>
              </a:solidFill>
              <a:latin typeface="Calibri"/>
              <a:ea typeface="Calibri"/>
              <a:cs typeface="Calibri"/>
              <a:sym typeface="Calibri"/>
            </a:endParaRPr>
          </a:p>
        </p:txBody>
      </p:sp>
      <p:cxnSp>
        <p:nvCxnSpPr>
          <p:cNvPr id="395" name="Google Shape;395;p19"/>
          <p:cNvCxnSpPr>
            <a:stCxn id="391" idx="2"/>
            <a:endCxn id="396" idx="0"/>
          </p:cNvCxnSpPr>
          <p:nvPr/>
        </p:nvCxnSpPr>
        <p:spPr>
          <a:xfrm>
            <a:off x="5184068" y="1196752"/>
            <a:ext cx="2239200" cy="792000"/>
          </a:xfrm>
          <a:prstGeom prst="straightConnector1">
            <a:avLst/>
          </a:prstGeom>
          <a:noFill/>
          <a:ln cap="flat" cmpd="sng" w="9525">
            <a:solidFill>
              <a:srgbClr val="4A7DBA"/>
            </a:solidFill>
            <a:prstDash val="solid"/>
            <a:round/>
            <a:headEnd len="sm" w="sm" type="none"/>
            <a:tailEnd len="med" w="med" type="stealth"/>
          </a:ln>
        </p:spPr>
      </p:cxnSp>
      <p:sp>
        <p:nvSpPr>
          <p:cNvPr id="396" name="Google Shape;396;p19"/>
          <p:cNvSpPr txBox="1"/>
          <p:nvPr/>
        </p:nvSpPr>
        <p:spPr>
          <a:xfrm>
            <a:off x="6300192" y="1988840"/>
            <a:ext cx="22459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2400">
                <a:solidFill>
                  <a:srgbClr val="7F7F7F"/>
                </a:solidFill>
                <a:latin typeface="Calibri"/>
                <a:ea typeface="Calibri"/>
                <a:cs typeface="Calibri"/>
                <a:sym typeface="Calibri"/>
              </a:rPr>
              <a:t>NEMÁM TEÓRIU</a:t>
            </a:r>
            <a:endParaRPr i="1" sz="2400">
              <a:solidFill>
                <a:srgbClr val="7F7F7F"/>
              </a:solidFill>
              <a:latin typeface="Calibri"/>
              <a:ea typeface="Calibri"/>
              <a:cs typeface="Calibri"/>
              <a:sym typeface="Calibri"/>
            </a:endParaRPr>
          </a:p>
        </p:txBody>
      </p:sp>
      <p:grpSp>
        <p:nvGrpSpPr>
          <p:cNvPr id="397" name="Google Shape;397;p19"/>
          <p:cNvGrpSpPr/>
          <p:nvPr/>
        </p:nvGrpSpPr>
        <p:grpSpPr>
          <a:xfrm>
            <a:off x="6300192" y="2492896"/>
            <a:ext cx="2699790" cy="1656184"/>
            <a:chOff x="1391336" y="1628798"/>
            <a:chExt cx="2820624" cy="4595344"/>
          </a:xfrm>
        </p:grpSpPr>
        <p:sp>
          <p:nvSpPr>
            <p:cNvPr id="398" name="Google Shape;398;p19"/>
            <p:cNvSpPr/>
            <p:nvPr/>
          </p:nvSpPr>
          <p:spPr>
            <a:xfrm>
              <a:off x="1391336" y="1628798"/>
              <a:ext cx="2820624" cy="4595344"/>
            </a:xfrm>
            <a:prstGeom prst="roundRect">
              <a:avLst>
                <a:gd fmla="val 16667" name="adj"/>
              </a:avLst>
            </a:prstGeom>
            <a:solidFill>
              <a:srgbClr val="00B050">
                <a:alpha val="22745"/>
              </a:srgbClr>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19"/>
            <p:cNvSpPr txBox="1"/>
            <p:nvPr/>
          </p:nvSpPr>
          <p:spPr>
            <a:xfrm>
              <a:off x="1462757" y="1771970"/>
              <a:ext cx="2749203" cy="4355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2400">
                  <a:solidFill>
                    <a:schemeClr val="dk1"/>
                  </a:solidFill>
                  <a:latin typeface="Calibri"/>
                  <a:ea typeface="Calibri"/>
                  <a:cs typeface="Calibri"/>
                  <a:sym typeface="Calibri"/>
                </a:rPr>
                <a:t>zamýšľam sa</a:t>
              </a:r>
              <a:endParaRPr/>
            </a:p>
            <a:p>
              <a:pPr indent="0" lvl="0" marL="0" marR="0" rtl="0" algn="ctr">
                <a:spcBef>
                  <a:spcPts val="0"/>
                </a:spcBef>
                <a:spcAft>
                  <a:spcPts val="0"/>
                </a:spcAft>
                <a:buNone/>
              </a:pPr>
              <a:r>
                <a:rPr lang="sk-SK" sz="2400">
                  <a:solidFill>
                    <a:schemeClr val="dk1"/>
                  </a:solidFill>
                  <a:latin typeface="Calibri"/>
                  <a:ea typeface="Calibri"/>
                  <a:cs typeface="Calibri"/>
                  <a:sym typeface="Calibri"/>
                </a:rPr>
                <a:t>hľadám fyzikálne príčiny, kvalitatívne vysvetlenie</a:t>
              </a:r>
              <a:endParaRPr i="1" sz="2400">
                <a:solidFill>
                  <a:schemeClr val="dk1"/>
                </a:solidFill>
                <a:latin typeface="Calibri"/>
                <a:ea typeface="Calibri"/>
                <a:cs typeface="Calibri"/>
                <a:sym typeface="Calibri"/>
              </a:endParaRPr>
            </a:p>
          </p:txBody>
        </p:sp>
      </p:grpSp>
      <p:cxnSp>
        <p:nvCxnSpPr>
          <p:cNvPr id="400" name="Google Shape;400;p19"/>
          <p:cNvCxnSpPr>
            <a:stCxn id="394" idx="2"/>
            <a:endCxn id="401" idx="0"/>
          </p:cNvCxnSpPr>
          <p:nvPr/>
        </p:nvCxnSpPr>
        <p:spPr>
          <a:xfrm>
            <a:off x="3334830" y="2378497"/>
            <a:ext cx="1633200" cy="978600"/>
          </a:xfrm>
          <a:prstGeom prst="straightConnector1">
            <a:avLst/>
          </a:prstGeom>
          <a:noFill/>
          <a:ln cap="flat" cmpd="sng" w="9525">
            <a:solidFill>
              <a:srgbClr val="4A7DBA"/>
            </a:solidFill>
            <a:prstDash val="solid"/>
            <a:round/>
            <a:headEnd len="sm" w="sm" type="none"/>
            <a:tailEnd len="med" w="med" type="stealth"/>
          </a:ln>
        </p:spPr>
      </p:cxnSp>
      <p:sp>
        <p:nvSpPr>
          <p:cNvPr id="401" name="Google Shape;401;p19"/>
          <p:cNvSpPr txBox="1"/>
          <p:nvPr/>
        </p:nvSpPr>
        <p:spPr>
          <a:xfrm>
            <a:off x="3851920" y="3356992"/>
            <a:ext cx="22322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2400">
                <a:solidFill>
                  <a:srgbClr val="7F7F7F"/>
                </a:solidFill>
                <a:latin typeface="Calibri"/>
                <a:ea typeface="Calibri"/>
                <a:cs typeface="Calibri"/>
                <a:sym typeface="Calibri"/>
              </a:rPr>
              <a:t>KVALITATÍVNY PREDPOKLAD</a:t>
            </a:r>
            <a:endParaRPr i="1" sz="2400">
              <a:solidFill>
                <a:srgbClr val="7F7F7F"/>
              </a:solidFill>
              <a:latin typeface="Calibri"/>
              <a:ea typeface="Calibri"/>
              <a:cs typeface="Calibri"/>
              <a:sym typeface="Calibri"/>
            </a:endParaRPr>
          </a:p>
        </p:txBody>
      </p:sp>
      <p:sp>
        <p:nvSpPr>
          <p:cNvPr id="402" name="Google Shape;402;p19"/>
          <p:cNvSpPr txBox="1"/>
          <p:nvPr/>
        </p:nvSpPr>
        <p:spPr>
          <a:xfrm>
            <a:off x="611560" y="3318083"/>
            <a:ext cx="223224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sk-SK" sz="2400">
                <a:solidFill>
                  <a:srgbClr val="7F7F7F"/>
                </a:solidFill>
                <a:latin typeface="Calibri"/>
                <a:ea typeface="Calibri"/>
                <a:cs typeface="Calibri"/>
                <a:sym typeface="Calibri"/>
              </a:rPr>
              <a:t>KVANTITATÍVNY MODEL</a:t>
            </a:r>
            <a:endParaRPr i="1" sz="2400">
              <a:solidFill>
                <a:srgbClr val="7F7F7F"/>
              </a:solidFill>
              <a:latin typeface="Calibri"/>
              <a:ea typeface="Calibri"/>
              <a:cs typeface="Calibri"/>
              <a:sym typeface="Calibri"/>
            </a:endParaRPr>
          </a:p>
        </p:txBody>
      </p:sp>
      <p:cxnSp>
        <p:nvCxnSpPr>
          <p:cNvPr id="403" name="Google Shape;403;p19"/>
          <p:cNvCxnSpPr>
            <a:stCxn id="394" idx="2"/>
            <a:endCxn id="402" idx="0"/>
          </p:cNvCxnSpPr>
          <p:nvPr/>
        </p:nvCxnSpPr>
        <p:spPr>
          <a:xfrm flipH="1">
            <a:off x="1727729" y="2378497"/>
            <a:ext cx="1607100" cy="939600"/>
          </a:xfrm>
          <a:prstGeom prst="straightConnector1">
            <a:avLst/>
          </a:prstGeom>
          <a:noFill/>
          <a:ln cap="flat" cmpd="sng" w="9525">
            <a:solidFill>
              <a:srgbClr val="4A7DBA"/>
            </a:solidFill>
            <a:prstDash val="solid"/>
            <a:round/>
            <a:headEnd len="sm" w="sm" type="none"/>
            <a:tailEnd len="med" w="med" type="stealth"/>
          </a:ln>
        </p:spPr>
      </p:cxnSp>
      <p:sp>
        <p:nvSpPr>
          <p:cNvPr id="404" name="Google Shape;404;p19"/>
          <p:cNvSpPr txBox="1"/>
          <p:nvPr/>
        </p:nvSpPr>
        <p:spPr>
          <a:xfrm>
            <a:off x="1940" y="4077072"/>
            <a:ext cx="353091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rgbClr val="7F7F7F"/>
                </a:solidFill>
                <a:latin typeface="Calibri"/>
                <a:ea typeface="Calibri"/>
                <a:cs typeface="Calibri"/>
                <a:sym typeface="Calibri"/>
              </a:rPr>
              <a:t># voľných parametrov</a:t>
            </a:r>
            <a:endParaRPr/>
          </a:p>
        </p:txBody>
      </p:sp>
      <p:sp>
        <p:nvSpPr>
          <p:cNvPr id="405" name="Google Shape;405;p19"/>
          <p:cNvSpPr/>
          <p:nvPr/>
        </p:nvSpPr>
        <p:spPr>
          <a:xfrm>
            <a:off x="35496" y="3356992"/>
            <a:ext cx="3347864" cy="3456384"/>
          </a:xfrm>
          <a:prstGeom prst="roundRect">
            <a:avLst>
              <a:gd fmla="val 7450" name="adj"/>
            </a:avLst>
          </a:prstGeom>
          <a:noFill/>
          <a:ln cap="flat" cmpd="sng" w="25400">
            <a:solidFill>
              <a:srgbClr val="7F7F7F"/>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06" name="Google Shape;406;p19"/>
          <p:cNvCxnSpPr>
            <a:stCxn id="407" idx="2"/>
            <a:endCxn id="408" idx="0"/>
          </p:cNvCxnSpPr>
          <p:nvPr/>
        </p:nvCxnSpPr>
        <p:spPr>
          <a:xfrm>
            <a:off x="887912" y="5099992"/>
            <a:ext cx="9000" cy="273300"/>
          </a:xfrm>
          <a:prstGeom prst="straightConnector1">
            <a:avLst/>
          </a:prstGeom>
          <a:noFill/>
          <a:ln cap="flat" cmpd="sng" w="9525">
            <a:solidFill>
              <a:srgbClr val="4A7DBA"/>
            </a:solidFill>
            <a:prstDash val="solid"/>
            <a:round/>
            <a:headEnd len="sm" w="sm" type="none"/>
            <a:tailEnd len="med" w="med" type="stealth"/>
          </a:ln>
        </p:spPr>
      </p:cxnSp>
      <p:grpSp>
        <p:nvGrpSpPr>
          <p:cNvPr id="409" name="Google Shape;409;p19"/>
          <p:cNvGrpSpPr/>
          <p:nvPr/>
        </p:nvGrpSpPr>
        <p:grpSpPr>
          <a:xfrm>
            <a:off x="107504" y="5373217"/>
            <a:ext cx="1578699" cy="1368151"/>
            <a:chOff x="963976" y="1628800"/>
            <a:chExt cx="3182075" cy="2026391"/>
          </a:xfrm>
        </p:grpSpPr>
        <p:sp>
          <p:nvSpPr>
            <p:cNvPr id="408" name="Google Shape;408;p19"/>
            <p:cNvSpPr/>
            <p:nvPr/>
          </p:nvSpPr>
          <p:spPr>
            <a:xfrm>
              <a:off x="963976" y="1628800"/>
              <a:ext cx="3182073" cy="2026391"/>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19"/>
            <p:cNvSpPr txBox="1"/>
            <p:nvPr/>
          </p:nvSpPr>
          <p:spPr>
            <a:xfrm>
              <a:off x="963978" y="1735451"/>
              <a:ext cx="3182073" cy="17778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dokazujem teóriu, koreláciu</a:t>
              </a:r>
              <a:endParaRPr sz="2400">
                <a:solidFill>
                  <a:srgbClr val="7F7F7F"/>
                </a:solidFill>
                <a:latin typeface="Calibri"/>
                <a:ea typeface="Calibri"/>
                <a:cs typeface="Calibri"/>
                <a:sym typeface="Calibri"/>
              </a:endParaRPr>
            </a:p>
          </p:txBody>
        </p:sp>
      </p:grpSp>
      <p:grpSp>
        <p:nvGrpSpPr>
          <p:cNvPr id="411" name="Google Shape;411;p19"/>
          <p:cNvGrpSpPr/>
          <p:nvPr/>
        </p:nvGrpSpPr>
        <p:grpSpPr>
          <a:xfrm>
            <a:off x="1722617" y="5373217"/>
            <a:ext cx="1767380" cy="1368151"/>
            <a:chOff x="714632" y="1628800"/>
            <a:chExt cx="3897148" cy="2026391"/>
          </a:xfrm>
        </p:grpSpPr>
        <p:sp>
          <p:nvSpPr>
            <p:cNvPr id="412" name="Google Shape;412;p19"/>
            <p:cNvSpPr/>
            <p:nvPr/>
          </p:nvSpPr>
          <p:spPr>
            <a:xfrm>
              <a:off x="963976" y="1628800"/>
              <a:ext cx="3247984" cy="2026391"/>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19"/>
            <p:cNvSpPr txBox="1"/>
            <p:nvPr/>
          </p:nvSpPr>
          <p:spPr>
            <a:xfrm>
              <a:off x="714632" y="1723930"/>
              <a:ext cx="3897148" cy="17778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Fitujem voľné parametre</a:t>
              </a:r>
              <a:endParaRPr sz="2400">
                <a:solidFill>
                  <a:srgbClr val="7F7F7F"/>
                </a:solidFill>
                <a:latin typeface="Calibri"/>
                <a:ea typeface="Calibri"/>
                <a:cs typeface="Calibri"/>
                <a:sym typeface="Calibri"/>
              </a:endParaRPr>
            </a:p>
          </p:txBody>
        </p:sp>
      </p:grpSp>
      <p:grpSp>
        <p:nvGrpSpPr>
          <p:cNvPr id="414" name="Google Shape;414;p19"/>
          <p:cNvGrpSpPr/>
          <p:nvPr/>
        </p:nvGrpSpPr>
        <p:grpSpPr>
          <a:xfrm>
            <a:off x="593743" y="4523929"/>
            <a:ext cx="593881" cy="576063"/>
            <a:chOff x="470728" y="4329788"/>
            <a:chExt cx="593881" cy="576063"/>
          </a:xfrm>
        </p:grpSpPr>
        <p:sp>
          <p:nvSpPr>
            <p:cNvPr id="407" name="Google Shape;407;p19"/>
            <p:cNvSpPr/>
            <p:nvPr/>
          </p:nvSpPr>
          <p:spPr>
            <a:xfrm>
              <a:off x="470728" y="4329788"/>
              <a:ext cx="588337" cy="576063"/>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19"/>
            <p:cNvSpPr txBox="1"/>
            <p:nvPr/>
          </p:nvSpPr>
          <p:spPr>
            <a:xfrm>
              <a:off x="488545" y="4368584"/>
              <a:ext cx="57606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rgbClr val="7F7F7F"/>
                  </a:solidFill>
                  <a:latin typeface="Calibri"/>
                  <a:ea typeface="Calibri"/>
                  <a:cs typeface="Calibri"/>
                  <a:sym typeface="Calibri"/>
                </a:rPr>
                <a:t>0</a:t>
              </a:r>
              <a:endParaRPr/>
            </a:p>
          </p:txBody>
        </p:sp>
      </p:grpSp>
      <p:grpSp>
        <p:nvGrpSpPr>
          <p:cNvPr id="416" name="Google Shape;416;p19"/>
          <p:cNvGrpSpPr/>
          <p:nvPr/>
        </p:nvGrpSpPr>
        <p:grpSpPr>
          <a:xfrm>
            <a:off x="1942127" y="4509120"/>
            <a:ext cx="1299305" cy="576063"/>
            <a:chOff x="470728" y="4329788"/>
            <a:chExt cx="1299305" cy="576063"/>
          </a:xfrm>
        </p:grpSpPr>
        <p:sp>
          <p:nvSpPr>
            <p:cNvPr id="417" name="Google Shape;417;p19"/>
            <p:cNvSpPr/>
            <p:nvPr/>
          </p:nvSpPr>
          <p:spPr>
            <a:xfrm>
              <a:off x="470728" y="4329788"/>
              <a:ext cx="1270249" cy="576063"/>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19"/>
            <p:cNvSpPr txBox="1"/>
            <p:nvPr/>
          </p:nvSpPr>
          <p:spPr>
            <a:xfrm>
              <a:off x="499784" y="4368584"/>
              <a:ext cx="127024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rgbClr val="7F7F7F"/>
                  </a:solidFill>
                  <a:latin typeface="Calibri"/>
                  <a:ea typeface="Calibri"/>
                  <a:cs typeface="Calibri"/>
                  <a:sym typeface="Calibri"/>
                </a:rPr>
                <a:t>1 a viac </a:t>
              </a:r>
              <a:endParaRPr/>
            </a:p>
          </p:txBody>
        </p:sp>
      </p:grpSp>
      <p:cxnSp>
        <p:nvCxnSpPr>
          <p:cNvPr id="419" name="Google Shape;419;p19"/>
          <p:cNvCxnSpPr>
            <a:stCxn id="417" idx="2"/>
            <a:endCxn id="412" idx="0"/>
          </p:cNvCxnSpPr>
          <p:nvPr/>
        </p:nvCxnSpPr>
        <p:spPr>
          <a:xfrm flipH="1">
            <a:off x="2572152" y="5085183"/>
            <a:ext cx="5100" cy="288000"/>
          </a:xfrm>
          <a:prstGeom prst="straightConnector1">
            <a:avLst/>
          </a:prstGeom>
          <a:noFill/>
          <a:ln cap="flat" cmpd="sng" w="9525">
            <a:solidFill>
              <a:srgbClr val="4A7DBA"/>
            </a:solidFill>
            <a:prstDash val="solid"/>
            <a:round/>
            <a:headEnd len="sm" w="sm" type="none"/>
            <a:tailEnd len="med" w="med" type="stealth"/>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1" type="body"/>
          </p:nvPr>
        </p:nvSpPr>
        <p:spPr>
          <a:xfrm>
            <a:off x="457200" y="548680"/>
            <a:ext cx="8229600" cy="4525963"/>
          </a:xfrm>
          <a:prstGeom prst="rect">
            <a:avLst/>
          </a:prstGeom>
          <a:noFill/>
          <a:ln>
            <a:noFill/>
          </a:ln>
        </p:spPr>
        <p:txBody>
          <a:bodyPr anchorCtr="0" anchor="t" bIns="45700" lIns="91425" spcFirstLastPara="1" rIns="91425" wrap="square" tIns="45700">
            <a:normAutofit/>
          </a:bodyPr>
          <a:lstStyle/>
          <a:p>
            <a:pPr indent="-742950" lvl="0" marL="742950" rtl="0" algn="ctr">
              <a:spcBef>
                <a:spcPts val="0"/>
              </a:spcBef>
              <a:spcAft>
                <a:spcPts val="0"/>
              </a:spcAft>
              <a:buClr>
                <a:schemeClr val="dk1"/>
              </a:buClr>
              <a:buSzPts val="4000"/>
              <a:buAutoNum type="arabicPeriod"/>
            </a:pPr>
            <a:r>
              <a:rPr lang="sk-SK" sz="4000"/>
              <a:t>XXX </a:t>
            </a:r>
            <a:endParaRPr sz="4000"/>
          </a:p>
          <a:p>
            <a:pPr indent="-742950" lvl="0" marL="742950" rtl="0" algn="ctr">
              <a:spcBef>
                <a:spcPts val="800"/>
              </a:spcBef>
              <a:spcAft>
                <a:spcPts val="0"/>
              </a:spcAft>
              <a:buClr>
                <a:schemeClr val="dk1"/>
              </a:buClr>
              <a:buSzPts val="4000"/>
              <a:buNone/>
            </a:pPr>
            <a:r>
              <a:rPr lang="sk-SK" sz="4000"/>
              <a:t>YYYYYY ZZZZZZZZ</a:t>
            </a:r>
            <a:endParaRPr sz="4000"/>
          </a:p>
          <a:p>
            <a:pPr indent="-342900" lvl="0" marL="342900" rtl="0" algn="ctr">
              <a:spcBef>
                <a:spcPts val="800"/>
              </a:spcBef>
              <a:spcAft>
                <a:spcPts val="0"/>
              </a:spcAft>
              <a:buClr>
                <a:schemeClr val="dk1"/>
              </a:buClr>
              <a:buSzPts val="4000"/>
              <a:buNone/>
            </a:pPr>
            <a:r>
              <a:rPr lang="sk-SK" sz="4000"/>
              <a:t> </a:t>
            </a:r>
            <a:r>
              <a:rPr b="1" lang="sk-SK" sz="4000"/>
              <a:t>Preskúmajte</a:t>
            </a:r>
            <a:r>
              <a:rPr lang="sk-SK" sz="4000"/>
              <a:t> jav a jeho závislosť od </a:t>
            </a:r>
            <a:r>
              <a:rPr b="1" lang="sk-SK" sz="4000"/>
              <a:t>relevantných parametrov.</a:t>
            </a:r>
            <a:endParaRPr/>
          </a:p>
        </p:txBody>
      </p:sp>
      <p:sp>
        <p:nvSpPr>
          <p:cNvPr id="97" name="Google Shape;97;p2"/>
          <p:cNvSpPr/>
          <p:nvPr/>
        </p:nvSpPr>
        <p:spPr>
          <a:xfrm>
            <a:off x="457200" y="3717032"/>
            <a:ext cx="8229600" cy="29854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sk-SK" sz="2800" u="none" cap="none" strike="noStrike">
                <a:solidFill>
                  <a:schemeClr val="accent6"/>
                </a:solidFill>
                <a:latin typeface="Calibri"/>
                <a:ea typeface="Calibri"/>
                <a:cs typeface="Calibri"/>
                <a:sym typeface="Calibri"/>
              </a:rPr>
              <a:t>Otvorený problém:</a:t>
            </a:r>
            <a:endParaRPr/>
          </a:p>
          <a:p>
            <a:pPr indent="-457200" lvl="0" marL="457200" marR="0" rtl="0" algn="l">
              <a:spcBef>
                <a:spcPts val="0"/>
              </a:spcBef>
              <a:spcAft>
                <a:spcPts val="0"/>
              </a:spcAft>
              <a:buClr>
                <a:schemeClr val="dk1"/>
              </a:buClr>
              <a:buSzPts val="2800"/>
              <a:buFont typeface="Arial"/>
              <a:buChar char="•"/>
            </a:pPr>
            <a:r>
              <a:rPr lang="sk-SK" sz="2800">
                <a:solidFill>
                  <a:schemeClr val="dk1"/>
                </a:solidFill>
                <a:latin typeface="Calibri"/>
                <a:ea typeface="Calibri"/>
                <a:cs typeface="Calibri"/>
                <a:sym typeface="Calibri"/>
              </a:rPr>
              <a:t>nemám jasne danú úlohu ani parametre</a:t>
            </a:r>
            <a:endParaRPr/>
          </a:p>
          <a:p>
            <a:pPr indent="-457200" lvl="0" marL="457200" marR="0" rtl="0" algn="l">
              <a:spcBef>
                <a:spcPts val="0"/>
              </a:spcBef>
              <a:spcAft>
                <a:spcPts val="0"/>
              </a:spcAft>
              <a:buClr>
                <a:schemeClr val="dk1"/>
              </a:buClr>
              <a:buSzPts val="2800"/>
              <a:buFont typeface="Arial"/>
              <a:buChar char="•"/>
            </a:pPr>
            <a:r>
              <a:rPr lang="sk-SK" sz="2800">
                <a:solidFill>
                  <a:schemeClr val="dk1"/>
                </a:solidFill>
                <a:latin typeface="Calibri"/>
                <a:ea typeface="Calibri"/>
                <a:cs typeface="Calibri"/>
                <a:sym typeface="Calibri"/>
              </a:rPr>
              <a:t>mojou odpoveďou nie je jedno číslo/vzorec, ale komplexná práca </a:t>
            </a:r>
            <a:endParaRPr/>
          </a:p>
          <a:p>
            <a:pPr indent="-342900" lvl="1" marL="800100" marR="0" rtl="0" algn="l">
              <a:spcBef>
                <a:spcPts val="0"/>
              </a:spcBef>
              <a:spcAft>
                <a:spcPts val="0"/>
              </a:spcAft>
              <a:buClr>
                <a:schemeClr val="dk1"/>
              </a:buClr>
              <a:buSzPts val="2000"/>
              <a:buFont typeface="Arial"/>
              <a:buChar char="•"/>
            </a:pPr>
            <a:r>
              <a:rPr b="0" i="0" lang="sk-SK" sz="2000" u="none" cap="none" strike="noStrike">
                <a:solidFill>
                  <a:schemeClr val="dk1"/>
                </a:solidFill>
                <a:latin typeface="Calibri"/>
                <a:ea typeface="Calibri"/>
                <a:cs typeface="Calibri"/>
                <a:sym typeface="Calibri"/>
              </a:rPr>
              <a:t>(projekt, článok, prezentácia, protokol,...)</a:t>
            </a:r>
            <a:endParaRPr/>
          </a:p>
          <a:p>
            <a:pPr indent="-457200" lvl="0" marL="857250" marR="0" rtl="0" algn="l">
              <a:spcBef>
                <a:spcPts val="0"/>
              </a:spcBef>
              <a:spcAft>
                <a:spcPts val="0"/>
              </a:spcAft>
              <a:buClr>
                <a:schemeClr val="dk1"/>
              </a:buClr>
              <a:buSzPts val="2800"/>
              <a:buFont typeface="Arial"/>
              <a:buChar char="•"/>
            </a:pPr>
            <a:r>
              <a:rPr lang="sk-SK" sz="2800">
                <a:solidFill>
                  <a:schemeClr val="dk1"/>
                </a:solidFill>
                <a:latin typeface="Calibri"/>
                <a:ea typeface="Calibri"/>
                <a:cs typeface="Calibri"/>
                <a:sym typeface="Calibri"/>
              </a:rPr>
              <a:t>neexistuje jediná správna odpoveď, každé riešenie je originálne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graphicFrame>
        <p:nvGraphicFramePr>
          <p:cNvPr id="425" name="Google Shape;425;p20"/>
          <p:cNvGraphicFramePr/>
          <p:nvPr/>
        </p:nvGraphicFramePr>
        <p:xfrm>
          <a:off x="179512" y="1844824"/>
          <a:ext cx="6624736" cy="5013176"/>
        </p:xfrm>
        <a:graphic>
          <a:graphicData uri="http://schemas.openxmlformats.org/drawingml/2006/chart">
            <c:chart r:id="rId3"/>
          </a:graphicData>
        </a:graphic>
      </p:graphicFrame>
      <p:pic>
        <p:nvPicPr>
          <p:cNvPr id="426" name="Google Shape;426;p20"/>
          <p:cNvPicPr preferRelativeResize="0"/>
          <p:nvPr/>
        </p:nvPicPr>
        <p:blipFill rotWithShape="1">
          <a:blip r:embed="rId4">
            <a:alphaModFix/>
          </a:blip>
          <a:srcRect b="0" l="0" r="0" t="0"/>
          <a:stretch/>
        </p:blipFill>
        <p:spPr>
          <a:xfrm>
            <a:off x="5652120" y="380082"/>
            <a:ext cx="2023796" cy="600646"/>
          </a:xfrm>
          <a:prstGeom prst="rect">
            <a:avLst/>
          </a:prstGeom>
          <a:noFill/>
          <a:ln>
            <a:noFill/>
          </a:ln>
        </p:spPr>
      </p:pic>
      <p:grpSp>
        <p:nvGrpSpPr>
          <p:cNvPr id="427" name="Google Shape;427;p20"/>
          <p:cNvGrpSpPr/>
          <p:nvPr/>
        </p:nvGrpSpPr>
        <p:grpSpPr>
          <a:xfrm>
            <a:off x="6084169" y="2392093"/>
            <a:ext cx="2960718" cy="1377975"/>
            <a:chOff x="6372200" y="876163"/>
            <a:chExt cx="3104405" cy="1123687"/>
          </a:xfrm>
        </p:grpSpPr>
        <p:sp>
          <p:nvSpPr>
            <p:cNvPr id="428" name="Google Shape;428;p20"/>
            <p:cNvSpPr/>
            <p:nvPr/>
          </p:nvSpPr>
          <p:spPr>
            <a:xfrm flipH="1" rot="1259580">
              <a:off x="8414411" y="1017084"/>
              <a:ext cx="942682" cy="841846"/>
            </a:xfrm>
            <a:prstGeom prst="parallelogram">
              <a:avLst>
                <a:gd fmla="val 38156" name="adj"/>
              </a:avLst>
            </a:prstGeom>
            <a:solidFill>
              <a:srgbClr val="BFBFBF"/>
            </a:soli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grpSp>
          <p:nvGrpSpPr>
            <p:cNvPr id="429" name="Google Shape;429;p20"/>
            <p:cNvGrpSpPr/>
            <p:nvPr/>
          </p:nvGrpSpPr>
          <p:grpSpPr>
            <a:xfrm>
              <a:off x="6372200" y="1120146"/>
              <a:ext cx="2704248" cy="624087"/>
              <a:chOff x="6372200" y="1120146"/>
              <a:chExt cx="2704248" cy="624087"/>
            </a:xfrm>
          </p:grpSpPr>
          <p:sp>
            <p:nvSpPr>
              <p:cNvPr id="430" name="Google Shape;430;p20"/>
              <p:cNvSpPr/>
              <p:nvPr/>
            </p:nvSpPr>
            <p:spPr>
              <a:xfrm rot="-6395089">
                <a:off x="6659435" y="1280726"/>
                <a:ext cx="393876" cy="317745"/>
              </a:xfrm>
              <a:prstGeom prst="arc">
                <a:avLst>
                  <a:gd fmla="val 16200000" name="adj1"/>
                  <a:gd fmla="val 0" name="adj2"/>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grpSp>
            <p:nvGrpSpPr>
              <p:cNvPr id="431" name="Google Shape;431;p20"/>
              <p:cNvGrpSpPr/>
              <p:nvPr/>
            </p:nvGrpSpPr>
            <p:grpSpPr>
              <a:xfrm>
                <a:off x="8850513" y="1326261"/>
                <a:ext cx="214128" cy="337872"/>
                <a:chOff x="8121614" y="2810982"/>
                <a:chExt cx="371400" cy="1094261"/>
              </a:xfrm>
            </p:grpSpPr>
            <p:cxnSp>
              <p:nvCxnSpPr>
                <p:cNvPr id="432" name="Google Shape;432;p20"/>
                <p:cNvCxnSpPr>
                  <a:stCxn id="433" idx="3"/>
                </p:cNvCxnSpPr>
                <p:nvPr/>
              </p:nvCxnSpPr>
              <p:spPr>
                <a:xfrm flipH="1" rot="10800000">
                  <a:off x="8121614" y="2810982"/>
                  <a:ext cx="371400" cy="549900"/>
                </a:xfrm>
                <a:prstGeom prst="straightConnector1">
                  <a:avLst/>
                </a:prstGeom>
                <a:noFill/>
                <a:ln cap="flat" cmpd="sng" w="9525">
                  <a:solidFill>
                    <a:srgbClr val="632423"/>
                  </a:solidFill>
                  <a:prstDash val="solid"/>
                  <a:round/>
                  <a:headEnd len="sm" w="sm" type="none"/>
                  <a:tailEnd len="med" w="med" type="stealth"/>
                </a:ln>
              </p:spPr>
            </p:cxnSp>
            <p:sp>
              <p:nvSpPr>
                <p:cNvPr id="434" name="Google Shape;434;p20"/>
                <p:cNvSpPr txBox="1"/>
                <p:nvPr/>
              </p:nvSpPr>
              <p:spPr>
                <a:xfrm>
                  <a:off x="8151420" y="2977907"/>
                  <a:ext cx="216024" cy="9273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k-SK" sz="2000">
                      <a:solidFill>
                        <a:schemeClr val="dk1"/>
                      </a:solidFill>
                      <a:latin typeface="Calibri"/>
                      <a:ea typeface="Calibri"/>
                      <a:cs typeface="Calibri"/>
                      <a:sym typeface="Calibri"/>
                    </a:rPr>
                    <a:t>r</a:t>
                  </a:r>
                  <a:endParaRPr b="1" sz="2000">
                    <a:solidFill>
                      <a:schemeClr val="dk1"/>
                    </a:solidFill>
                    <a:latin typeface="Calibri"/>
                    <a:ea typeface="Calibri"/>
                    <a:cs typeface="Calibri"/>
                    <a:sym typeface="Calibri"/>
                  </a:endParaRPr>
                </a:p>
              </p:txBody>
            </p:sp>
          </p:grpSp>
          <p:sp>
            <p:nvSpPr>
              <p:cNvPr id="435" name="Google Shape;435;p20"/>
              <p:cNvSpPr/>
              <p:nvPr/>
            </p:nvSpPr>
            <p:spPr>
              <a:xfrm>
                <a:off x="8702744" y="1124744"/>
                <a:ext cx="373704" cy="570326"/>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33" name="Google Shape;433;p20"/>
              <p:cNvSpPr/>
              <p:nvPr/>
            </p:nvSpPr>
            <p:spPr>
              <a:xfrm flipH="1" rot="-5400000">
                <a:off x="7735152" y="389313"/>
                <a:ext cx="17243" cy="2213478"/>
              </a:xfrm>
              <a:prstGeom prst="can">
                <a:avLst>
                  <a:gd fmla="val 25000" name="adj"/>
                </a:avLst>
              </a:prstGeom>
              <a:solidFill>
                <a:srgbClr val="C4BD97"/>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436" name="Google Shape;436;p20"/>
              <p:cNvGrpSpPr/>
              <p:nvPr/>
            </p:nvGrpSpPr>
            <p:grpSpPr>
              <a:xfrm>
                <a:off x="6372200" y="1148674"/>
                <a:ext cx="2529690" cy="595559"/>
                <a:chOff x="1547664" y="2281977"/>
                <a:chExt cx="6336704" cy="1579071"/>
              </a:xfrm>
            </p:grpSpPr>
            <p:sp>
              <p:nvSpPr>
                <p:cNvPr id="437" name="Google Shape;437;p20"/>
                <p:cNvSpPr/>
                <p:nvPr/>
              </p:nvSpPr>
              <p:spPr>
                <a:xfrm>
                  <a:off x="7740352" y="3717032"/>
                  <a:ext cx="144016" cy="144016"/>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38" name="Google Shape;438;p20"/>
                <p:cNvCxnSpPr/>
                <p:nvPr/>
              </p:nvCxnSpPr>
              <p:spPr>
                <a:xfrm>
                  <a:off x="1547664" y="2281977"/>
                  <a:ext cx="6336704" cy="1507064"/>
                </a:xfrm>
                <a:prstGeom prst="straightConnector1">
                  <a:avLst/>
                </a:prstGeom>
                <a:noFill/>
                <a:ln cap="flat" cmpd="sng" w="28575">
                  <a:solidFill>
                    <a:srgbClr val="C00000"/>
                  </a:solidFill>
                  <a:prstDash val="solid"/>
                  <a:round/>
                  <a:headEnd len="sm" w="sm" type="none"/>
                  <a:tailEnd len="sm" w="sm" type="none"/>
                </a:ln>
              </p:spPr>
            </p:cxnSp>
          </p:grpSp>
          <p:sp>
            <p:nvSpPr>
              <p:cNvPr id="439" name="Google Shape;439;p20"/>
              <p:cNvSpPr txBox="1"/>
              <p:nvPr/>
            </p:nvSpPr>
            <p:spPr>
              <a:xfrm>
                <a:off x="6700555" y="1223208"/>
                <a:ext cx="52413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k-SK" sz="2000">
                    <a:solidFill>
                      <a:srgbClr val="00B050"/>
                    </a:solidFill>
                    <a:latin typeface="Calibri"/>
                    <a:ea typeface="Calibri"/>
                    <a:cs typeface="Calibri"/>
                    <a:sym typeface="Calibri"/>
                  </a:rPr>
                  <a:t>ϕ</a:t>
                </a:r>
                <a:endParaRPr b="1" sz="2000">
                  <a:solidFill>
                    <a:srgbClr val="00B050"/>
                  </a:solidFill>
                  <a:latin typeface="Calibri"/>
                  <a:ea typeface="Calibri"/>
                  <a:cs typeface="Calibri"/>
                  <a:sym typeface="Calibri"/>
                </a:endParaRPr>
              </a:p>
            </p:txBody>
          </p:sp>
          <p:cxnSp>
            <p:nvCxnSpPr>
              <p:cNvPr id="440" name="Google Shape;440;p20"/>
              <p:cNvCxnSpPr/>
              <p:nvPr/>
            </p:nvCxnSpPr>
            <p:spPr>
              <a:xfrm>
                <a:off x="7882632" y="1377802"/>
                <a:ext cx="1035834" cy="9781"/>
              </a:xfrm>
              <a:prstGeom prst="straightConnector1">
                <a:avLst/>
              </a:prstGeom>
              <a:noFill/>
              <a:ln cap="flat" cmpd="sng" w="38100">
                <a:solidFill>
                  <a:schemeClr val="accent6"/>
                </a:solidFill>
                <a:prstDash val="solid"/>
                <a:round/>
                <a:headEnd len="med" w="med" type="triangle"/>
                <a:tailEnd len="med" w="med" type="triangle"/>
              </a:ln>
            </p:spPr>
          </p:cxnSp>
          <p:sp>
            <p:nvSpPr>
              <p:cNvPr id="441" name="Google Shape;441;p20"/>
              <p:cNvSpPr txBox="1"/>
              <p:nvPr/>
            </p:nvSpPr>
            <p:spPr>
              <a:xfrm>
                <a:off x="8210987" y="1120146"/>
                <a:ext cx="622987" cy="28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k-SK" sz="2000">
                    <a:solidFill>
                      <a:schemeClr val="accent6"/>
                    </a:solidFill>
                    <a:latin typeface="Calibri"/>
                    <a:ea typeface="Calibri"/>
                    <a:cs typeface="Calibri"/>
                    <a:sym typeface="Calibri"/>
                  </a:rPr>
                  <a:t>L</a:t>
                </a:r>
                <a:endParaRPr/>
              </a:p>
            </p:txBody>
          </p:sp>
        </p:grpSp>
      </p:grpSp>
      <p:sp>
        <p:nvSpPr>
          <p:cNvPr id="442" name="Google Shape;442;p20"/>
          <p:cNvSpPr txBox="1"/>
          <p:nvPr/>
        </p:nvSpPr>
        <p:spPr>
          <a:xfrm>
            <a:off x="395536" y="332656"/>
            <a:ext cx="856895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KVANTITATÍVNY PREDPOKLAD:</a:t>
            </a:r>
            <a:endParaRPr i="1" sz="3200">
              <a:solidFill>
                <a:schemeClr val="dk1"/>
              </a:solidFill>
              <a:latin typeface="Calibri"/>
              <a:ea typeface="Calibri"/>
              <a:cs typeface="Calibri"/>
              <a:sym typeface="Calibri"/>
            </a:endParaRPr>
          </a:p>
        </p:txBody>
      </p:sp>
      <p:grpSp>
        <p:nvGrpSpPr>
          <p:cNvPr id="443" name="Google Shape;443;p20"/>
          <p:cNvGrpSpPr/>
          <p:nvPr/>
        </p:nvGrpSpPr>
        <p:grpSpPr>
          <a:xfrm>
            <a:off x="1979712" y="1209798"/>
            <a:ext cx="4608512" cy="491010"/>
            <a:chOff x="963976" y="1915137"/>
            <a:chExt cx="3334395" cy="1020620"/>
          </a:xfrm>
        </p:grpSpPr>
        <p:sp>
          <p:nvSpPr>
            <p:cNvPr id="444" name="Google Shape;444;p20"/>
            <p:cNvSpPr/>
            <p:nvPr/>
          </p:nvSpPr>
          <p:spPr>
            <a:xfrm>
              <a:off x="963976" y="1928153"/>
              <a:ext cx="3247984" cy="1007604"/>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0"/>
            <p:cNvSpPr txBox="1"/>
            <p:nvPr/>
          </p:nvSpPr>
          <p:spPr>
            <a:xfrm>
              <a:off x="963976" y="1915137"/>
              <a:ext cx="3334395" cy="9596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dokazujem teóriu, robím koreláciu</a:t>
              </a:r>
              <a:endParaRPr sz="2400">
                <a:solidFill>
                  <a:srgbClr val="7F7F7F"/>
                </a:solidFill>
                <a:latin typeface="Calibri"/>
                <a:ea typeface="Calibri"/>
                <a:cs typeface="Calibri"/>
                <a:sym typeface="Calibri"/>
              </a:endParaRPr>
            </a:p>
          </p:txBody>
        </p:sp>
      </p:grpSp>
      <p:pic>
        <p:nvPicPr>
          <p:cNvPr descr="P3290297.JPG" id="446" name="Google Shape;446;p20"/>
          <p:cNvPicPr preferRelativeResize="0"/>
          <p:nvPr/>
        </p:nvPicPr>
        <p:blipFill rotWithShape="1">
          <a:blip r:embed="rId5">
            <a:alphaModFix/>
          </a:blip>
          <a:srcRect b="31021" l="39065" r="34019" t="35193"/>
          <a:stretch/>
        </p:blipFill>
        <p:spPr>
          <a:xfrm>
            <a:off x="7002693" y="4221088"/>
            <a:ext cx="2033803" cy="1914697"/>
          </a:xfrm>
          <a:prstGeom prst="rect">
            <a:avLst/>
          </a:prstGeom>
          <a:noFill/>
          <a:ln>
            <a:noFill/>
          </a:ln>
        </p:spPr>
      </p:pic>
      <p:grpSp>
        <p:nvGrpSpPr>
          <p:cNvPr id="447" name="Google Shape;447;p20"/>
          <p:cNvGrpSpPr/>
          <p:nvPr/>
        </p:nvGrpSpPr>
        <p:grpSpPr>
          <a:xfrm>
            <a:off x="1115616" y="2204864"/>
            <a:ext cx="3096344" cy="870358"/>
            <a:chOff x="963976" y="1915137"/>
            <a:chExt cx="3334395" cy="1809139"/>
          </a:xfrm>
        </p:grpSpPr>
        <p:sp>
          <p:nvSpPr>
            <p:cNvPr id="448" name="Google Shape;448;p20"/>
            <p:cNvSpPr/>
            <p:nvPr/>
          </p:nvSpPr>
          <p:spPr>
            <a:xfrm>
              <a:off x="963976" y="1928153"/>
              <a:ext cx="3230195" cy="1796123"/>
            </a:xfrm>
            <a:prstGeom prst="roundRect">
              <a:avLst>
                <a:gd fmla="val 16667" name="adj"/>
              </a:avLst>
            </a:prstGeom>
            <a:solidFill>
              <a:srgbClr val="DAEEF3"/>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0"/>
            <p:cNvSpPr txBox="1"/>
            <p:nvPr/>
          </p:nvSpPr>
          <p:spPr>
            <a:xfrm>
              <a:off x="963976" y="1915137"/>
              <a:ext cx="3334395" cy="1727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predpoklad: </a:t>
              </a:r>
              <a:endParaRPr/>
            </a:p>
            <a:p>
              <a:pPr indent="0" lvl="0" marL="0" marR="0" rtl="0" algn="ctr">
                <a:spcBef>
                  <a:spcPts val="0"/>
                </a:spcBef>
                <a:spcAft>
                  <a:spcPts val="0"/>
                </a:spcAft>
                <a:buNone/>
              </a:pPr>
              <a:r>
                <a:rPr lang="sk-SK" sz="2400">
                  <a:solidFill>
                    <a:schemeClr val="dk1"/>
                  </a:solidFill>
                  <a:latin typeface="Calibri"/>
                  <a:ea typeface="Calibri"/>
                  <a:cs typeface="Calibri"/>
                  <a:sym typeface="Calibri"/>
                </a:rPr>
                <a:t>body na priamke </a:t>
              </a:r>
              <a:r>
                <a:rPr b="1" i="1" lang="sk-SK" sz="2400">
                  <a:solidFill>
                    <a:schemeClr val="dk1"/>
                  </a:solidFill>
                  <a:latin typeface="Calibri"/>
                  <a:ea typeface="Calibri"/>
                  <a:cs typeface="Calibri"/>
                  <a:sym typeface="Calibri"/>
                </a:rPr>
                <a:t>y=x</a:t>
              </a:r>
              <a:endParaRPr b="1" i="1" sz="2400">
                <a:solidFill>
                  <a:srgbClr val="7F7F7F"/>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graphicFrame>
        <p:nvGraphicFramePr>
          <p:cNvPr id="455" name="Google Shape;455;p21"/>
          <p:cNvGraphicFramePr/>
          <p:nvPr/>
        </p:nvGraphicFramePr>
        <p:xfrm>
          <a:off x="179512" y="1844824"/>
          <a:ext cx="6624736" cy="5013176"/>
        </p:xfrm>
        <a:graphic>
          <a:graphicData uri="http://schemas.openxmlformats.org/drawingml/2006/chart">
            <c:chart r:id="rId3"/>
          </a:graphicData>
        </a:graphic>
      </p:graphicFrame>
      <p:pic>
        <p:nvPicPr>
          <p:cNvPr id="456" name="Google Shape;456;p21"/>
          <p:cNvPicPr preferRelativeResize="0"/>
          <p:nvPr/>
        </p:nvPicPr>
        <p:blipFill rotWithShape="1">
          <a:blip r:embed="rId4">
            <a:alphaModFix/>
          </a:blip>
          <a:srcRect b="0" l="0" r="0" t="0"/>
          <a:stretch/>
        </p:blipFill>
        <p:spPr>
          <a:xfrm>
            <a:off x="5652120" y="380082"/>
            <a:ext cx="2023796" cy="600646"/>
          </a:xfrm>
          <a:prstGeom prst="rect">
            <a:avLst/>
          </a:prstGeom>
          <a:noFill/>
          <a:ln>
            <a:noFill/>
          </a:ln>
        </p:spPr>
      </p:pic>
      <p:grpSp>
        <p:nvGrpSpPr>
          <p:cNvPr id="457" name="Google Shape;457;p21"/>
          <p:cNvGrpSpPr/>
          <p:nvPr/>
        </p:nvGrpSpPr>
        <p:grpSpPr>
          <a:xfrm>
            <a:off x="6084169" y="2392093"/>
            <a:ext cx="2960718" cy="1377975"/>
            <a:chOff x="6372200" y="876163"/>
            <a:chExt cx="3104405" cy="1123687"/>
          </a:xfrm>
        </p:grpSpPr>
        <p:sp>
          <p:nvSpPr>
            <p:cNvPr id="458" name="Google Shape;458;p21"/>
            <p:cNvSpPr/>
            <p:nvPr/>
          </p:nvSpPr>
          <p:spPr>
            <a:xfrm flipH="1" rot="1259580">
              <a:off x="8414411" y="1017084"/>
              <a:ext cx="942682" cy="841846"/>
            </a:xfrm>
            <a:prstGeom prst="parallelogram">
              <a:avLst>
                <a:gd fmla="val 38156" name="adj"/>
              </a:avLst>
            </a:prstGeom>
            <a:solidFill>
              <a:srgbClr val="BFBFBF"/>
            </a:soli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grpSp>
          <p:nvGrpSpPr>
            <p:cNvPr id="459" name="Google Shape;459;p21"/>
            <p:cNvGrpSpPr/>
            <p:nvPr/>
          </p:nvGrpSpPr>
          <p:grpSpPr>
            <a:xfrm>
              <a:off x="6372200" y="1120146"/>
              <a:ext cx="2704248" cy="624087"/>
              <a:chOff x="6372200" y="1120146"/>
              <a:chExt cx="2704248" cy="624087"/>
            </a:xfrm>
          </p:grpSpPr>
          <p:sp>
            <p:nvSpPr>
              <p:cNvPr id="460" name="Google Shape;460;p21"/>
              <p:cNvSpPr/>
              <p:nvPr/>
            </p:nvSpPr>
            <p:spPr>
              <a:xfrm rot="-6395089">
                <a:off x="6659435" y="1280726"/>
                <a:ext cx="393876" cy="317745"/>
              </a:xfrm>
              <a:prstGeom prst="arc">
                <a:avLst>
                  <a:gd fmla="val 16200000" name="adj1"/>
                  <a:gd fmla="val 0" name="adj2"/>
                </a:avLst>
              </a:prstGeom>
              <a:noFill/>
              <a:ln cap="flat" cmpd="sng" w="381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grpSp>
            <p:nvGrpSpPr>
              <p:cNvPr id="461" name="Google Shape;461;p21"/>
              <p:cNvGrpSpPr/>
              <p:nvPr/>
            </p:nvGrpSpPr>
            <p:grpSpPr>
              <a:xfrm>
                <a:off x="8850513" y="1326261"/>
                <a:ext cx="214128" cy="337872"/>
                <a:chOff x="8121614" y="2810982"/>
                <a:chExt cx="371400" cy="1094261"/>
              </a:xfrm>
            </p:grpSpPr>
            <p:cxnSp>
              <p:nvCxnSpPr>
                <p:cNvPr id="462" name="Google Shape;462;p21"/>
                <p:cNvCxnSpPr>
                  <a:stCxn id="463" idx="3"/>
                </p:cNvCxnSpPr>
                <p:nvPr/>
              </p:nvCxnSpPr>
              <p:spPr>
                <a:xfrm flipH="1" rot="10800000">
                  <a:off x="8121614" y="2810982"/>
                  <a:ext cx="371400" cy="549900"/>
                </a:xfrm>
                <a:prstGeom prst="straightConnector1">
                  <a:avLst/>
                </a:prstGeom>
                <a:noFill/>
                <a:ln cap="flat" cmpd="sng" w="9525">
                  <a:solidFill>
                    <a:srgbClr val="632423"/>
                  </a:solidFill>
                  <a:prstDash val="solid"/>
                  <a:round/>
                  <a:headEnd len="sm" w="sm" type="none"/>
                  <a:tailEnd len="med" w="med" type="stealth"/>
                </a:ln>
              </p:spPr>
            </p:cxnSp>
            <p:sp>
              <p:nvSpPr>
                <p:cNvPr id="464" name="Google Shape;464;p21"/>
                <p:cNvSpPr txBox="1"/>
                <p:nvPr/>
              </p:nvSpPr>
              <p:spPr>
                <a:xfrm>
                  <a:off x="8151420" y="2977907"/>
                  <a:ext cx="216024" cy="9273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k-SK" sz="2000">
                      <a:solidFill>
                        <a:schemeClr val="dk1"/>
                      </a:solidFill>
                      <a:latin typeface="Calibri"/>
                      <a:ea typeface="Calibri"/>
                      <a:cs typeface="Calibri"/>
                      <a:sym typeface="Calibri"/>
                    </a:rPr>
                    <a:t>r</a:t>
                  </a:r>
                  <a:endParaRPr b="1" sz="2000">
                    <a:solidFill>
                      <a:schemeClr val="dk1"/>
                    </a:solidFill>
                    <a:latin typeface="Calibri"/>
                    <a:ea typeface="Calibri"/>
                    <a:cs typeface="Calibri"/>
                    <a:sym typeface="Calibri"/>
                  </a:endParaRPr>
                </a:p>
              </p:txBody>
            </p:sp>
          </p:grpSp>
          <p:sp>
            <p:nvSpPr>
              <p:cNvPr id="465" name="Google Shape;465;p21"/>
              <p:cNvSpPr/>
              <p:nvPr/>
            </p:nvSpPr>
            <p:spPr>
              <a:xfrm>
                <a:off x="8702744" y="1124744"/>
                <a:ext cx="373704" cy="570326"/>
              </a:xfrm>
              <a:prstGeom prst="ellipse">
                <a:avLst/>
              </a:prstGeom>
              <a:no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Calibri"/>
                  <a:ea typeface="Calibri"/>
                  <a:cs typeface="Calibri"/>
                  <a:sym typeface="Calibri"/>
                </a:endParaRPr>
              </a:p>
            </p:txBody>
          </p:sp>
          <p:sp>
            <p:nvSpPr>
              <p:cNvPr id="463" name="Google Shape;463;p21"/>
              <p:cNvSpPr/>
              <p:nvPr/>
            </p:nvSpPr>
            <p:spPr>
              <a:xfrm flipH="1" rot="-5400000">
                <a:off x="7735152" y="389313"/>
                <a:ext cx="17243" cy="2213478"/>
              </a:xfrm>
              <a:prstGeom prst="can">
                <a:avLst>
                  <a:gd fmla="val 25000" name="adj"/>
                </a:avLst>
              </a:prstGeom>
              <a:solidFill>
                <a:srgbClr val="C4BD97"/>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nvGrpSpPr>
              <p:cNvPr id="466" name="Google Shape;466;p21"/>
              <p:cNvGrpSpPr/>
              <p:nvPr/>
            </p:nvGrpSpPr>
            <p:grpSpPr>
              <a:xfrm>
                <a:off x="6372200" y="1148674"/>
                <a:ext cx="2529690" cy="595559"/>
                <a:chOff x="1547664" y="2281977"/>
                <a:chExt cx="6336704" cy="1579071"/>
              </a:xfrm>
            </p:grpSpPr>
            <p:sp>
              <p:nvSpPr>
                <p:cNvPr id="467" name="Google Shape;467;p21"/>
                <p:cNvSpPr/>
                <p:nvPr/>
              </p:nvSpPr>
              <p:spPr>
                <a:xfrm>
                  <a:off x="7740352" y="3717032"/>
                  <a:ext cx="144016" cy="144016"/>
                </a:xfrm>
                <a:prstGeom prst="ellipse">
                  <a:avLst/>
                </a:prstGeom>
                <a:solidFill>
                  <a:srgbClr val="C00000"/>
                </a:solidFill>
                <a:ln cap="flat" cmpd="sng" w="254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468" name="Google Shape;468;p21"/>
                <p:cNvCxnSpPr/>
                <p:nvPr/>
              </p:nvCxnSpPr>
              <p:spPr>
                <a:xfrm>
                  <a:off x="1547664" y="2281977"/>
                  <a:ext cx="6336704" cy="1507064"/>
                </a:xfrm>
                <a:prstGeom prst="straightConnector1">
                  <a:avLst/>
                </a:prstGeom>
                <a:noFill/>
                <a:ln cap="flat" cmpd="sng" w="28575">
                  <a:solidFill>
                    <a:srgbClr val="C00000"/>
                  </a:solidFill>
                  <a:prstDash val="solid"/>
                  <a:round/>
                  <a:headEnd len="sm" w="sm" type="none"/>
                  <a:tailEnd len="sm" w="sm" type="none"/>
                </a:ln>
              </p:spPr>
            </p:cxnSp>
          </p:grpSp>
          <p:sp>
            <p:nvSpPr>
              <p:cNvPr id="469" name="Google Shape;469;p21"/>
              <p:cNvSpPr txBox="1"/>
              <p:nvPr/>
            </p:nvSpPr>
            <p:spPr>
              <a:xfrm>
                <a:off x="6700555" y="1223208"/>
                <a:ext cx="52413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k-SK" sz="2000">
                    <a:solidFill>
                      <a:srgbClr val="00B050"/>
                    </a:solidFill>
                    <a:latin typeface="Calibri"/>
                    <a:ea typeface="Calibri"/>
                    <a:cs typeface="Calibri"/>
                    <a:sym typeface="Calibri"/>
                  </a:rPr>
                  <a:t>ϕ</a:t>
                </a:r>
                <a:endParaRPr b="1" sz="2000">
                  <a:solidFill>
                    <a:srgbClr val="00B050"/>
                  </a:solidFill>
                  <a:latin typeface="Calibri"/>
                  <a:ea typeface="Calibri"/>
                  <a:cs typeface="Calibri"/>
                  <a:sym typeface="Calibri"/>
                </a:endParaRPr>
              </a:p>
            </p:txBody>
          </p:sp>
          <p:cxnSp>
            <p:nvCxnSpPr>
              <p:cNvPr id="470" name="Google Shape;470;p21"/>
              <p:cNvCxnSpPr/>
              <p:nvPr/>
            </p:nvCxnSpPr>
            <p:spPr>
              <a:xfrm>
                <a:off x="7882632" y="1377802"/>
                <a:ext cx="1035834" cy="9781"/>
              </a:xfrm>
              <a:prstGeom prst="straightConnector1">
                <a:avLst/>
              </a:prstGeom>
              <a:noFill/>
              <a:ln cap="flat" cmpd="sng" w="38100">
                <a:solidFill>
                  <a:schemeClr val="accent6"/>
                </a:solidFill>
                <a:prstDash val="solid"/>
                <a:round/>
                <a:headEnd len="med" w="med" type="triangle"/>
                <a:tailEnd len="med" w="med" type="triangle"/>
              </a:ln>
            </p:spPr>
          </p:cxnSp>
          <p:sp>
            <p:nvSpPr>
              <p:cNvPr id="471" name="Google Shape;471;p21"/>
              <p:cNvSpPr txBox="1"/>
              <p:nvPr/>
            </p:nvSpPr>
            <p:spPr>
              <a:xfrm>
                <a:off x="8210987" y="1120146"/>
                <a:ext cx="622987" cy="28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k-SK" sz="2000">
                    <a:solidFill>
                      <a:schemeClr val="accent6"/>
                    </a:solidFill>
                    <a:latin typeface="Calibri"/>
                    <a:ea typeface="Calibri"/>
                    <a:cs typeface="Calibri"/>
                    <a:sym typeface="Calibri"/>
                  </a:rPr>
                  <a:t>L</a:t>
                </a:r>
                <a:endParaRPr/>
              </a:p>
            </p:txBody>
          </p:sp>
        </p:grpSp>
      </p:grpSp>
      <p:sp>
        <p:nvSpPr>
          <p:cNvPr id="472" name="Google Shape;472;p21"/>
          <p:cNvSpPr txBox="1"/>
          <p:nvPr/>
        </p:nvSpPr>
        <p:spPr>
          <a:xfrm>
            <a:off x="395536" y="332656"/>
            <a:ext cx="856895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KVANTITATÍVNY PREDPOKLAD:</a:t>
            </a:r>
            <a:endParaRPr i="1" sz="3200">
              <a:solidFill>
                <a:schemeClr val="dk1"/>
              </a:solidFill>
              <a:latin typeface="Calibri"/>
              <a:ea typeface="Calibri"/>
              <a:cs typeface="Calibri"/>
              <a:sym typeface="Calibri"/>
            </a:endParaRPr>
          </a:p>
        </p:txBody>
      </p:sp>
      <p:pic>
        <p:nvPicPr>
          <p:cNvPr descr="P3290297.JPG" id="473" name="Google Shape;473;p21"/>
          <p:cNvPicPr preferRelativeResize="0"/>
          <p:nvPr/>
        </p:nvPicPr>
        <p:blipFill rotWithShape="1">
          <a:blip r:embed="rId5">
            <a:alphaModFix/>
          </a:blip>
          <a:srcRect b="31021" l="39065" r="34019" t="35193"/>
          <a:stretch/>
        </p:blipFill>
        <p:spPr>
          <a:xfrm>
            <a:off x="7002693" y="4221088"/>
            <a:ext cx="2033803" cy="1914697"/>
          </a:xfrm>
          <a:prstGeom prst="rect">
            <a:avLst/>
          </a:prstGeom>
          <a:noFill/>
          <a:ln>
            <a:noFill/>
          </a:ln>
        </p:spPr>
      </p:pic>
      <p:grpSp>
        <p:nvGrpSpPr>
          <p:cNvPr id="474" name="Google Shape;474;p21"/>
          <p:cNvGrpSpPr/>
          <p:nvPr/>
        </p:nvGrpSpPr>
        <p:grpSpPr>
          <a:xfrm>
            <a:off x="1115616" y="2204864"/>
            <a:ext cx="3096344" cy="870358"/>
            <a:chOff x="963976" y="1915137"/>
            <a:chExt cx="3334395" cy="1809139"/>
          </a:xfrm>
        </p:grpSpPr>
        <p:sp>
          <p:nvSpPr>
            <p:cNvPr id="475" name="Google Shape;475;p21"/>
            <p:cNvSpPr/>
            <p:nvPr/>
          </p:nvSpPr>
          <p:spPr>
            <a:xfrm>
              <a:off x="963976" y="1928153"/>
              <a:ext cx="3230195" cy="1796123"/>
            </a:xfrm>
            <a:prstGeom prst="roundRect">
              <a:avLst>
                <a:gd fmla="val 16667" name="adj"/>
              </a:avLst>
            </a:prstGeom>
            <a:solidFill>
              <a:srgbClr val="DAEEF3"/>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76" name="Google Shape;476;p21"/>
            <p:cNvSpPr txBox="1"/>
            <p:nvPr/>
          </p:nvSpPr>
          <p:spPr>
            <a:xfrm>
              <a:off x="963976" y="1915137"/>
              <a:ext cx="3334395" cy="1727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predpoklad: </a:t>
              </a:r>
              <a:endParaRPr/>
            </a:p>
            <a:p>
              <a:pPr indent="0" lvl="0" marL="0" marR="0" rtl="0" algn="ctr">
                <a:spcBef>
                  <a:spcPts val="0"/>
                </a:spcBef>
                <a:spcAft>
                  <a:spcPts val="0"/>
                </a:spcAft>
                <a:buNone/>
              </a:pPr>
              <a:r>
                <a:rPr lang="sk-SK" sz="2400">
                  <a:solidFill>
                    <a:schemeClr val="dk1"/>
                  </a:solidFill>
                  <a:latin typeface="Calibri"/>
                  <a:ea typeface="Calibri"/>
                  <a:cs typeface="Calibri"/>
                  <a:sym typeface="Calibri"/>
                </a:rPr>
                <a:t>body na priamke </a:t>
              </a:r>
              <a:r>
                <a:rPr b="1" i="1" lang="sk-SK" sz="2400">
                  <a:solidFill>
                    <a:schemeClr val="dk1"/>
                  </a:solidFill>
                  <a:latin typeface="Calibri"/>
                  <a:ea typeface="Calibri"/>
                  <a:cs typeface="Calibri"/>
                  <a:sym typeface="Calibri"/>
                </a:rPr>
                <a:t>y=x</a:t>
              </a:r>
              <a:endParaRPr b="1" i="1" sz="2400">
                <a:solidFill>
                  <a:srgbClr val="7F7F7F"/>
                </a:solidFill>
                <a:latin typeface="Calibri"/>
                <a:ea typeface="Calibri"/>
                <a:cs typeface="Calibri"/>
                <a:sym typeface="Calibri"/>
              </a:endParaRPr>
            </a:p>
          </p:txBody>
        </p:sp>
      </p:grpSp>
      <p:sp>
        <p:nvSpPr>
          <p:cNvPr id="477" name="Google Shape;477;p21"/>
          <p:cNvSpPr txBox="1"/>
          <p:nvPr/>
        </p:nvSpPr>
        <p:spPr>
          <a:xfrm>
            <a:off x="2735796" y="4980680"/>
            <a:ext cx="4176464" cy="830997"/>
          </a:xfrm>
          <a:prstGeom prst="rect">
            <a:avLst/>
          </a:prstGeom>
          <a:gradFill>
            <a:gsLst>
              <a:gs pos="0">
                <a:srgbClr val="F2F2F2">
                  <a:alpha val="85882"/>
                </a:srgbClr>
              </a:gs>
              <a:gs pos="100000">
                <a:srgbClr val="D8D8D8">
                  <a:alpha val="82745"/>
                </a:srgbClr>
              </a:gs>
            </a:gsLst>
            <a:lin ang="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experiment koreluje s teóriou: </a:t>
            </a:r>
            <a:r>
              <a:rPr b="1" lang="sk-SK" sz="2400">
                <a:solidFill>
                  <a:schemeClr val="dk1"/>
                </a:solidFill>
                <a:latin typeface="Calibri"/>
                <a:ea typeface="Calibri"/>
                <a:cs typeface="Calibri"/>
                <a:sym typeface="Calibri"/>
              </a:rPr>
              <a:t>dokázaný predpoklad</a:t>
            </a:r>
            <a:endParaRPr/>
          </a:p>
        </p:txBody>
      </p:sp>
      <p:cxnSp>
        <p:nvCxnSpPr>
          <p:cNvPr id="478" name="Google Shape;478;p21"/>
          <p:cNvCxnSpPr/>
          <p:nvPr/>
        </p:nvCxnSpPr>
        <p:spPr>
          <a:xfrm flipH="1" rot="10800000">
            <a:off x="1043608" y="1988840"/>
            <a:ext cx="5544616" cy="4146945"/>
          </a:xfrm>
          <a:prstGeom prst="straightConnector1">
            <a:avLst/>
          </a:prstGeom>
          <a:noFill/>
          <a:ln cap="flat" cmpd="sng" w="28575">
            <a:solidFill>
              <a:schemeClr val="accent2"/>
            </a:solidFill>
            <a:prstDash val="solid"/>
            <a:round/>
            <a:headEnd len="sm" w="sm" type="none"/>
            <a:tailEnd len="sm" w="sm" type="none"/>
          </a:ln>
        </p:spPr>
      </p:cxnSp>
      <p:sp>
        <p:nvSpPr>
          <p:cNvPr id="479" name="Google Shape;479;p21"/>
          <p:cNvSpPr txBox="1"/>
          <p:nvPr/>
        </p:nvSpPr>
        <p:spPr>
          <a:xfrm>
            <a:off x="2735796" y="5884669"/>
            <a:ext cx="4176464" cy="830997"/>
          </a:xfrm>
          <a:prstGeom prst="rect">
            <a:avLst/>
          </a:prstGeom>
          <a:gradFill>
            <a:gsLst>
              <a:gs pos="0">
                <a:srgbClr val="F2F2F2">
                  <a:alpha val="85882"/>
                </a:srgbClr>
              </a:gs>
              <a:gs pos="100000">
                <a:srgbClr val="D8D8D8">
                  <a:alpha val="82745"/>
                </a:srgbClr>
              </a:gs>
            </a:gsLst>
            <a:lin ang="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accent2"/>
                </a:solidFill>
                <a:latin typeface="Calibri"/>
                <a:ea typeface="Calibri"/>
                <a:cs typeface="Calibri"/>
                <a:sym typeface="Calibri"/>
              </a:rPr>
              <a:t>Teoretická čiara y=x dobre popisuje experiment</a:t>
            </a:r>
            <a:endParaRPr b="1" sz="2400">
              <a:solidFill>
                <a:schemeClr val="accent2"/>
              </a:solidFill>
              <a:latin typeface="Calibri"/>
              <a:ea typeface="Calibri"/>
              <a:cs typeface="Calibri"/>
              <a:sym typeface="Calibri"/>
            </a:endParaRPr>
          </a:p>
        </p:txBody>
      </p:sp>
      <p:grpSp>
        <p:nvGrpSpPr>
          <p:cNvPr id="480" name="Google Shape;480;p21"/>
          <p:cNvGrpSpPr/>
          <p:nvPr/>
        </p:nvGrpSpPr>
        <p:grpSpPr>
          <a:xfrm>
            <a:off x="1979712" y="1209798"/>
            <a:ext cx="4608512" cy="491010"/>
            <a:chOff x="963976" y="1915137"/>
            <a:chExt cx="3334395" cy="1020620"/>
          </a:xfrm>
        </p:grpSpPr>
        <p:sp>
          <p:nvSpPr>
            <p:cNvPr id="481" name="Google Shape;481;p21"/>
            <p:cNvSpPr/>
            <p:nvPr/>
          </p:nvSpPr>
          <p:spPr>
            <a:xfrm>
              <a:off x="963976" y="1928153"/>
              <a:ext cx="3247984" cy="1007604"/>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1"/>
            <p:cNvSpPr txBox="1"/>
            <p:nvPr/>
          </p:nvSpPr>
          <p:spPr>
            <a:xfrm>
              <a:off x="963976" y="1915137"/>
              <a:ext cx="3334395" cy="9596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dokazujem teóriu, robím koreláciu</a:t>
              </a:r>
              <a:endParaRPr sz="2400">
                <a:solidFill>
                  <a:srgbClr val="7F7F7F"/>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grpSp>
        <p:nvGrpSpPr>
          <p:cNvPr id="488" name="Google Shape;488;p22"/>
          <p:cNvGrpSpPr/>
          <p:nvPr/>
        </p:nvGrpSpPr>
        <p:grpSpPr>
          <a:xfrm>
            <a:off x="1979712" y="476672"/>
            <a:ext cx="5832648" cy="870358"/>
            <a:chOff x="963976" y="1915137"/>
            <a:chExt cx="3334395" cy="1809139"/>
          </a:xfrm>
        </p:grpSpPr>
        <p:sp>
          <p:nvSpPr>
            <p:cNvPr id="489" name="Google Shape;489;p22"/>
            <p:cNvSpPr/>
            <p:nvPr/>
          </p:nvSpPr>
          <p:spPr>
            <a:xfrm>
              <a:off x="963976" y="1928154"/>
              <a:ext cx="3247984" cy="1796122"/>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2"/>
            <p:cNvSpPr txBox="1"/>
            <p:nvPr/>
          </p:nvSpPr>
          <p:spPr>
            <a:xfrm>
              <a:off x="963976" y="1915137"/>
              <a:ext cx="3334395" cy="1727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FITUJEM graf,</a:t>
              </a:r>
              <a:endParaRPr/>
            </a:p>
            <a:p>
              <a:pPr indent="0" lvl="0" marL="0" marR="0" rtl="0" algn="ctr">
                <a:spcBef>
                  <a:spcPts val="0"/>
                </a:spcBef>
                <a:spcAft>
                  <a:spcPts val="0"/>
                </a:spcAft>
                <a:buNone/>
              </a:pPr>
              <a:r>
                <a:rPr lang="sk-SK" sz="2400">
                  <a:solidFill>
                    <a:schemeClr val="dk1"/>
                  </a:solidFill>
                  <a:latin typeface="Calibri"/>
                  <a:ea typeface="Calibri"/>
                  <a:cs typeface="Calibri"/>
                  <a:sym typeface="Calibri"/>
                </a:rPr>
                <a:t>overujem, či môžem použiť aproximáciu</a:t>
              </a:r>
              <a:endParaRPr sz="2400">
                <a:solidFill>
                  <a:srgbClr val="7F7F7F"/>
                </a:solidFill>
                <a:latin typeface="Calibri"/>
                <a:ea typeface="Calibri"/>
                <a:cs typeface="Calibri"/>
                <a:sym typeface="Calibri"/>
              </a:endParaRPr>
            </a:p>
          </p:txBody>
        </p:sp>
      </p:grpSp>
      <p:graphicFrame>
        <p:nvGraphicFramePr>
          <p:cNvPr id="491" name="Google Shape;491;p22"/>
          <p:cNvGraphicFramePr/>
          <p:nvPr/>
        </p:nvGraphicFramePr>
        <p:xfrm>
          <a:off x="107376" y="1818721"/>
          <a:ext cx="8785104" cy="5138671"/>
        </p:xfrm>
        <a:graphic>
          <a:graphicData uri="http://schemas.openxmlformats.org/drawingml/2006/chart">
            <c:chart r:id="rId3"/>
          </a:graphicData>
        </a:graphic>
      </p:graphicFrame>
      <p:grpSp>
        <p:nvGrpSpPr>
          <p:cNvPr id="492" name="Google Shape;492;p22"/>
          <p:cNvGrpSpPr/>
          <p:nvPr/>
        </p:nvGrpSpPr>
        <p:grpSpPr>
          <a:xfrm>
            <a:off x="5508104" y="1412776"/>
            <a:ext cx="3600400" cy="2636165"/>
            <a:chOff x="5508104" y="1412776"/>
            <a:chExt cx="3600400" cy="2636165"/>
          </a:xfrm>
        </p:grpSpPr>
        <p:pic>
          <p:nvPicPr>
            <p:cNvPr id="493" name="Google Shape;493;p22"/>
            <p:cNvPicPr preferRelativeResize="0"/>
            <p:nvPr/>
          </p:nvPicPr>
          <p:blipFill rotWithShape="1">
            <a:blip r:embed="rId4">
              <a:alphaModFix/>
            </a:blip>
            <a:srcRect b="22661" l="2698" r="24101" t="5875"/>
            <a:stretch/>
          </p:blipFill>
          <p:spPr>
            <a:xfrm>
              <a:off x="5508104" y="1412776"/>
              <a:ext cx="3600400" cy="2636165"/>
            </a:xfrm>
            <a:prstGeom prst="rect">
              <a:avLst/>
            </a:prstGeom>
            <a:noFill/>
            <a:ln>
              <a:noFill/>
            </a:ln>
          </p:spPr>
        </p:pic>
        <p:sp>
          <p:nvSpPr>
            <p:cNvPr id="494" name="Google Shape;494;p22"/>
            <p:cNvSpPr/>
            <p:nvPr/>
          </p:nvSpPr>
          <p:spPr>
            <a:xfrm>
              <a:off x="7056729" y="1878310"/>
              <a:ext cx="897888" cy="340578"/>
            </a:xfrm>
            <a:prstGeom prst="ellipse">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5" name="Google Shape;495;p22"/>
            <p:cNvSpPr/>
            <p:nvPr/>
          </p:nvSpPr>
          <p:spPr>
            <a:xfrm>
              <a:off x="6075675" y="2485700"/>
              <a:ext cx="774042" cy="375133"/>
            </a:xfrm>
            <a:prstGeom prst="ellipse">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96" name="Google Shape;496;p22"/>
            <p:cNvSpPr txBox="1"/>
            <p:nvPr/>
          </p:nvSpPr>
          <p:spPr>
            <a:xfrm>
              <a:off x="5580112" y="2924944"/>
              <a:ext cx="1559241" cy="276999"/>
            </a:xfrm>
            <a:prstGeom prst="rect">
              <a:avLst/>
            </a:prstGeom>
            <a:solidFill>
              <a:srgbClr val="FFFFFF">
                <a:alpha val="60000"/>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1200">
                  <a:solidFill>
                    <a:srgbClr val="FF0000"/>
                  </a:solidFill>
                  <a:latin typeface="Calibri"/>
                  <a:ea typeface="Calibri"/>
                  <a:cs typeface="Calibri"/>
                  <a:sym typeface="Calibri"/>
                </a:rPr>
                <a:t>Peak eddy current</a:t>
              </a:r>
              <a:endParaRPr b="1" sz="1200">
                <a:solidFill>
                  <a:srgbClr val="FF0000"/>
                </a:solidFill>
                <a:latin typeface="Calibri"/>
                <a:ea typeface="Calibri"/>
                <a:cs typeface="Calibri"/>
                <a:sym typeface="Calibri"/>
              </a:endParaRPr>
            </a:p>
          </p:txBody>
        </p:sp>
        <p:sp>
          <p:nvSpPr>
            <p:cNvPr id="497" name="Google Shape;497;p22"/>
            <p:cNvSpPr txBox="1"/>
            <p:nvPr/>
          </p:nvSpPr>
          <p:spPr>
            <a:xfrm>
              <a:off x="7524329" y="1476441"/>
              <a:ext cx="1368152" cy="276999"/>
            </a:xfrm>
            <a:prstGeom prst="rect">
              <a:avLst/>
            </a:prstGeom>
            <a:solidFill>
              <a:srgbClr val="FFFFFF">
                <a:alpha val="60000"/>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1200">
                  <a:solidFill>
                    <a:srgbClr val="FF0000"/>
                  </a:solidFill>
                  <a:latin typeface="Calibri"/>
                  <a:ea typeface="Calibri"/>
                  <a:cs typeface="Calibri"/>
                  <a:sym typeface="Calibri"/>
                </a:rPr>
                <a:t>Peak eddy current</a:t>
              </a:r>
              <a:endParaRPr b="1" sz="1200">
                <a:solidFill>
                  <a:srgbClr val="FF0000"/>
                </a:solidFill>
                <a:latin typeface="Calibri"/>
                <a:ea typeface="Calibri"/>
                <a:cs typeface="Calibri"/>
                <a:sym typeface="Calibri"/>
              </a:endParaRPr>
            </a:p>
          </p:txBody>
        </p:sp>
        <p:cxnSp>
          <p:nvCxnSpPr>
            <p:cNvPr id="498" name="Google Shape;498;p22"/>
            <p:cNvCxnSpPr/>
            <p:nvPr/>
          </p:nvCxnSpPr>
          <p:spPr>
            <a:xfrm>
              <a:off x="6444208" y="2708920"/>
              <a:ext cx="957959" cy="7590"/>
            </a:xfrm>
            <a:prstGeom prst="straightConnector1">
              <a:avLst/>
            </a:prstGeom>
            <a:noFill/>
            <a:ln cap="flat" cmpd="sng" w="76200">
              <a:solidFill>
                <a:srgbClr val="00B050"/>
              </a:solidFill>
              <a:prstDash val="solid"/>
              <a:round/>
              <a:headEnd len="med" w="med" type="triangle"/>
              <a:tailEnd len="med" w="med" type="triangle"/>
            </a:ln>
          </p:spPr>
        </p:cxnSp>
        <p:cxnSp>
          <p:nvCxnSpPr>
            <p:cNvPr id="499" name="Google Shape;499;p22"/>
            <p:cNvCxnSpPr/>
            <p:nvPr/>
          </p:nvCxnSpPr>
          <p:spPr>
            <a:xfrm flipH="1">
              <a:off x="7403952" y="1498223"/>
              <a:ext cx="7741" cy="474497"/>
            </a:xfrm>
            <a:prstGeom prst="straightConnector1">
              <a:avLst/>
            </a:prstGeom>
            <a:noFill/>
            <a:ln cap="flat" cmpd="sng" w="57150">
              <a:solidFill>
                <a:srgbClr val="FFC000"/>
              </a:solidFill>
              <a:prstDash val="dash"/>
              <a:round/>
              <a:headEnd len="sm" w="sm" type="none"/>
              <a:tailEnd len="sm" w="sm" type="none"/>
            </a:ln>
          </p:spPr>
        </p:cxnSp>
        <p:cxnSp>
          <p:nvCxnSpPr>
            <p:cNvPr id="500" name="Google Shape;500;p22"/>
            <p:cNvCxnSpPr/>
            <p:nvPr/>
          </p:nvCxnSpPr>
          <p:spPr>
            <a:xfrm flipH="1">
              <a:off x="6334457" y="1878310"/>
              <a:ext cx="39011" cy="865585"/>
            </a:xfrm>
            <a:prstGeom prst="straightConnector1">
              <a:avLst/>
            </a:prstGeom>
            <a:noFill/>
            <a:ln cap="flat" cmpd="sng" w="57150">
              <a:solidFill>
                <a:srgbClr val="FFC000"/>
              </a:solidFill>
              <a:prstDash val="dash"/>
              <a:round/>
              <a:headEnd len="sm" w="sm" type="none"/>
              <a:tailEnd len="sm" w="sm" type="none"/>
            </a:ln>
          </p:spPr>
        </p:cxnSp>
        <p:cxnSp>
          <p:nvCxnSpPr>
            <p:cNvPr id="501" name="Google Shape;501;p22"/>
            <p:cNvCxnSpPr/>
            <p:nvPr/>
          </p:nvCxnSpPr>
          <p:spPr>
            <a:xfrm flipH="1">
              <a:off x="7384902" y="2436308"/>
              <a:ext cx="7741" cy="350091"/>
            </a:xfrm>
            <a:prstGeom prst="straightConnector1">
              <a:avLst/>
            </a:prstGeom>
            <a:noFill/>
            <a:ln cap="flat" cmpd="sng" w="57150">
              <a:solidFill>
                <a:srgbClr val="FFC000"/>
              </a:solidFill>
              <a:prstDash val="dash"/>
              <a:round/>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grpSp>
        <p:nvGrpSpPr>
          <p:cNvPr id="507" name="Google Shape;507;p23"/>
          <p:cNvGrpSpPr/>
          <p:nvPr/>
        </p:nvGrpSpPr>
        <p:grpSpPr>
          <a:xfrm>
            <a:off x="1979712" y="476672"/>
            <a:ext cx="5832648" cy="648074"/>
            <a:chOff x="963976" y="1915137"/>
            <a:chExt cx="3334395" cy="1347096"/>
          </a:xfrm>
        </p:grpSpPr>
        <p:sp>
          <p:nvSpPr>
            <p:cNvPr id="508" name="Google Shape;508;p23"/>
            <p:cNvSpPr/>
            <p:nvPr/>
          </p:nvSpPr>
          <p:spPr>
            <a:xfrm>
              <a:off x="963976" y="1928153"/>
              <a:ext cx="3247984" cy="1334080"/>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txBox="1"/>
            <p:nvPr/>
          </p:nvSpPr>
          <p:spPr>
            <a:xfrm>
              <a:off x="963976" y="1915137"/>
              <a:ext cx="3334395" cy="9596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overujem, či môžem použiť aproximáciu</a:t>
              </a:r>
              <a:endParaRPr sz="2400">
                <a:solidFill>
                  <a:srgbClr val="7F7F7F"/>
                </a:solidFill>
                <a:latin typeface="Calibri"/>
                <a:ea typeface="Calibri"/>
                <a:cs typeface="Calibri"/>
                <a:sym typeface="Calibri"/>
              </a:endParaRPr>
            </a:p>
          </p:txBody>
        </p:sp>
      </p:grpSp>
      <p:graphicFrame>
        <p:nvGraphicFramePr>
          <p:cNvPr id="510" name="Google Shape;510;p23"/>
          <p:cNvGraphicFramePr/>
          <p:nvPr/>
        </p:nvGraphicFramePr>
        <p:xfrm>
          <a:off x="107376" y="1818721"/>
          <a:ext cx="8785104" cy="5138671"/>
        </p:xfrm>
        <a:graphic>
          <a:graphicData uri="http://schemas.openxmlformats.org/drawingml/2006/chart">
            <c:chart r:id="rId3"/>
          </a:graphicData>
        </a:graphic>
      </p:graphicFrame>
      <p:sp>
        <p:nvSpPr>
          <p:cNvPr id="511" name="Google Shape;511;p23"/>
          <p:cNvSpPr/>
          <p:nvPr/>
        </p:nvSpPr>
        <p:spPr>
          <a:xfrm>
            <a:off x="1034655" y="1988841"/>
            <a:ext cx="2673250" cy="4104456"/>
          </a:xfrm>
          <a:prstGeom prst="rect">
            <a:avLst/>
          </a:prstGeom>
          <a:gradFill>
            <a:gsLst>
              <a:gs pos="0">
                <a:srgbClr val="76923C">
                  <a:alpha val="78823"/>
                </a:srgbClr>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2" name="Google Shape;512;p23"/>
          <p:cNvPicPr preferRelativeResize="0"/>
          <p:nvPr/>
        </p:nvPicPr>
        <p:blipFill rotWithShape="1">
          <a:blip r:embed="rId4">
            <a:alphaModFix/>
          </a:blip>
          <a:srcRect b="22661" l="2698" r="24101" t="5875"/>
          <a:stretch/>
        </p:blipFill>
        <p:spPr>
          <a:xfrm>
            <a:off x="5508104" y="1412776"/>
            <a:ext cx="3600400" cy="2636165"/>
          </a:xfrm>
          <a:prstGeom prst="rect">
            <a:avLst/>
          </a:prstGeom>
          <a:noFill/>
          <a:ln>
            <a:noFill/>
          </a:ln>
        </p:spPr>
      </p:pic>
      <p:sp>
        <p:nvSpPr>
          <p:cNvPr id="513" name="Google Shape;513;p23"/>
          <p:cNvSpPr/>
          <p:nvPr/>
        </p:nvSpPr>
        <p:spPr>
          <a:xfrm>
            <a:off x="7056729" y="1878310"/>
            <a:ext cx="897888" cy="340578"/>
          </a:xfrm>
          <a:prstGeom prst="ellipse">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14" name="Google Shape;514;p23"/>
          <p:cNvSpPr/>
          <p:nvPr/>
        </p:nvSpPr>
        <p:spPr>
          <a:xfrm>
            <a:off x="6075675" y="2485700"/>
            <a:ext cx="774042" cy="375133"/>
          </a:xfrm>
          <a:prstGeom prst="ellipse">
            <a:avLst/>
          </a:prstGeom>
          <a:solidFill>
            <a:srgbClr val="FF00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15" name="Google Shape;515;p23"/>
          <p:cNvSpPr txBox="1"/>
          <p:nvPr/>
        </p:nvSpPr>
        <p:spPr>
          <a:xfrm>
            <a:off x="5580112" y="2924944"/>
            <a:ext cx="1559241" cy="276999"/>
          </a:xfrm>
          <a:prstGeom prst="rect">
            <a:avLst/>
          </a:prstGeom>
          <a:solidFill>
            <a:srgbClr val="FFFFFF">
              <a:alpha val="60000"/>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1200">
                <a:solidFill>
                  <a:srgbClr val="FF0000"/>
                </a:solidFill>
                <a:latin typeface="Calibri"/>
                <a:ea typeface="Calibri"/>
                <a:cs typeface="Calibri"/>
                <a:sym typeface="Calibri"/>
              </a:rPr>
              <a:t>Peak eddy current</a:t>
            </a:r>
            <a:endParaRPr b="1" sz="1200">
              <a:solidFill>
                <a:srgbClr val="FF0000"/>
              </a:solidFill>
              <a:latin typeface="Calibri"/>
              <a:ea typeface="Calibri"/>
              <a:cs typeface="Calibri"/>
              <a:sym typeface="Calibri"/>
            </a:endParaRPr>
          </a:p>
        </p:txBody>
      </p:sp>
      <p:sp>
        <p:nvSpPr>
          <p:cNvPr id="516" name="Google Shape;516;p23"/>
          <p:cNvSpPr txBox="1"/>
          <p:nvPr/>
        </p:nvSpPr>
        <p:spPr>
          <a:xfrm>
            <a:off x="7524329" y="1476441"/>
            <a:ext cx="1368152" cy="276999"/>
          </a:xfrm>
          <a:prstGeom prst="rect">
            <a:avLst/>
          </a:prstGeom>
          <a:solidFill>
            <a:srgbClr val="FFFFFF">
              <a:alpha val="60000"/>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1200">
                <a:solidFill>
                  <a:srgbClr val="FF0000"/>
                </a:solidFill>
                <a:latin typeface="Calibri"/>
                <a:ea typeface="Calibri"/>
                <a:cs typeface="Calibri"/>
                <a:sym typeface="Calibri"/>
              </a:rPr>
              <a:t>Peak eddy current</a:t>
            </a:r>
            <a:endParaRPr b="1" sz="1200">
              <a:solidFill>
                <a:srgbClr val="FF0000"/>
              </a:solidFill>
              <a:latin typeface="Calibri"/>
              <a:ea typeface="Calibri"/>
              <a:cs typeface="Calibri"/>
              <a:sym typeface="Calibri"/>
            </a:endParaRPr>
          </a:p>
        </p:txBody>
      </p:sp>
      <p:cxnSp>
        <p:nvCxnSpPr>
          <p:cNvPr id="517" name="Google Shape;517;p23"/>
          <p:cNvCxnSpPr/>
          <p:nvPr/>
        </p:nvCxnSpPr>
        <p:spPr>
          <a:xfrm>
            <a:off x="6444208" y="2708920"/>
            <a:ext cx="957959" cy="7590"/>
          </a:xfrm>
          <a:prstGeom prst="straightConnector1">
            <a:avLst/>
          </a:prstGeom>
          <a:noFill/>
          <a:ln cap="flat" cmpd="sng" w="76200">
            <a:solidFill>
              <a:srgbClr val="00B050"/>
            </a:solidFill>
            <a:prstDash val="solid"/>
            <a:round/>
            <a:headEnd len="med" w="med" type="triangle"/>
            <a:tailEnd len="med" w="med" type="triangle"/>
          </a:ln>
        </p:spPr>
      </p:cxnSp>
      <p:cxnSp>
        <p:nvCxnSpPr>
          <p:cNvPr id="518" name="Google Shape;518;p23"/>
          <p:cNvCxnSpPr/>
          <p:nvPr/>
        </p:nvCxnSpPr>
        <p:spPr>
          <a:xfrm flipH="1">
            <a:off x="7403952" y="1498223"/>
            <a:ext cx="7741" cy="474497"/>
          </a:xfrm>
          <a:prstGeom prst="straightConnector1">
            <a:avLst/>
          </a:prstGeom>
          <a:noFill/>
          <a:ln cap="flat" cmpd="sng" w="57150">
            <a:solidFill>
              <a:srgbClr val="FFC000"/>
            </a:solidFill>
            <a:prstDash val="dash"/>
            <a:round/>
            <a:headEnd len="sm" w="sm" type="none"/>
            <a:tailEnd len="sm" w="sm" type="none"/>
          </a:ln>
        </p:spPr>
      </p:cxnSp>
      <p:cxnSp>
        <p:nvCxnSpPr>
          <p:cNvPr id="519" name="Google Shape;519;p23"/>
          <p:cNvCxnSpPr/>
          <p:nvPr/>
        </p:nvCxnSpPr>
        <p:spPr>
          <a:xfrm flipH="1">
            <a:off x="6334457" y="1878310"/>
            <a:ext cx="39011" cy="865585"/>
          </a:xfrm>
          <a:prstGeom prst="straightConnector1">
            <a:avLst/>
          </a:prstGeom>
          <a:noFill/>
          <a:ln cap="flat" cmpd="sng" w="57150">
            <a:solidFill>
              <a:srgbClr val="FFC000"/>
            </a:solidFill>
            <a:prstDash val="dash"/>
            <a:round/>
            <a:headEnd len="sm" w="sm" type="none"/>
            <a:tailEnd len="sm" w="sm" type="none"/>
          </a:ln>
        </p:spPr>
      </p:cxnSp>
      <p:cxnSp>
        <p:nvCxnSpPr>
          <p:cNvPr id="520" name="Google Shape;520;p23"/>
          <p:cNvCxnSpPr/>
          <p:nvPr/>
        </p:nvCxnSpPr>
        <p:spPr>
          <a:xfrm flipH="1">
            <a:off x="7384902" y="2436308"/>
            <a:ext cx="7741" cy="350091"/>
          </a:xfrm>
          <a:prstGeom prst="straightConnector1">
            <a:avLst/>
          </a:prstGeom>
          <a:noFill/>
          <a:ln cap="flat" cmpd="sng" w="57150">
            <a:solidFill>
              <a:srgbClr val="FFC000"/>
            </a:solidFill>
            <a:prstDash val="dash"/>
            <a:round/>
            <a:headEnd len="sm" w="sm" type="none"/>
            <a:tailEnd len="sm" w="sm" type="none"/>
          </a:ln>
        </p:spPr>
      </p:cxnSp>
      <p:sp>
        <p:nvSpPr>
          <p:cNvPr id="521" name="Google Shape;521;p23"/>
          <p:cNvSpPr txBox="1"/>
          <p:nvPr/>
        </p:nvSpPr>
        <p:spPr>
          <a:xfrm>
            <a:off x="1043608" y="4005064"/>
            <a:ext cx="2592288" cy="1200329"/>
          </a:xfrm>
          <a:prstGeom prst="rect">
            <a:avLst/>
          </a:prstGeom>
          <a:solidFill>
            <a:schemeClr val="lt1">
              <a:alpha val="26666"/>
            </a:scheme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nemôžem použiť aproximáciu v tejto oblasti</a:t>
            </a:r>
            <a:endParaRPr sz="2400">
              <a:solidFill>
                <a:srgbClr val="7F7F7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grpSp>
        <p:nvGrpSpPr>
          <p:cNvPr id="527" name="Google Shape;527;p24"/>
          <p:cNvGrpSpPr/>
          <p:nvPr/>
        </p:nvGrpSpPr>
        <p:grpSpPr>
          <a:xfrm>
            <a:off x="2339752" y="398402"/>
            <a:ext cx="4608512" cy="870358"/>
            <a:chOff x="963976" y="1915137"/>
            <a:chExt cx="3334395" cy="1809139"/>
          </a:xfrm>
        </p:grpSpPr>
        <p:sp>
          <p:nvSpPr>
            <p:cNvPr id="528" name="Google Shape;528;p24"/>
            <p:cNvSpPr/>
            <p:nvPr/>
          </p:nvSpPr>
          <p:spPr>
            <a:xfrm>
              <a:off x="963976" y="1928154"/>
              <a:ext cx="3247984" cy="1796122"/>
            </a:xfrm>
            <a:prstGeom prst="roundRect">
              <a:avLst>
                <a:gd fmla="val 16667" name="adj"/>
              </a:avLst>
            </a:prstGeom>
            <a:solidFill>
              <a:srgbClr val="DAEEF3"/>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txBox="1"/>
            <p:nvPr/>
          </p:nvSpPr>
          <p:spPr>
            <a:xfrm>
              <a:off x="963976" y="1915137"/>
              <a:ext cx="3334395" cy="1727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400">
                  <a:solidFill>
                    <a:schemeClr val="dk1"/>
                  </a:solidFill>
                  <a:latin typeface="Calibri"/>
                  <a:ea typeface="Calibri"/>
                  <a:cs typeface="Calibri"/>
                  <a:sym typeface="Calibri"/>
                </a:rPr>
                <a:t>FITUJEM graf,</a:t>
              </a:r>
              <a:endParaRPr/>
            </a:p>
            <a:p>
              <a:pPr indent="0" lvl="0" marL="0" marR="0" rtl="0" algn="ctr">
                <a:spcBef>
                  <a:spcPts val="0"/>
                </a:spcBef>
                <a:spcAft>
                  <a:spcPts val="0"/>
                </a:spcAft>
                <a:buNone/>
              </a:pPr>
              <a:r>
                <a:rPr lang="sk-SK" sz="2400">
                  <a:solidFill>
                    <a:schemeClr val="dk1"/>
                  </a:solidFill>
                  <a:latin typeface="Calibri"/>
                  <a:ea typeface="Calibri"/>
                  <a:cs typeface="Calibri"/>
                  <a:sym typeface="Calibri"/>
                </a:rPr>
                <a:t>hľadám hodnotu parametra</a:t>
              </a:r>
              <a:endParaRPr sz="2400">
                <a:solidFill>
                  <a:srgbClr val="7F7F7F"/>
                </a:solidFill>
                <a:latin typeface="Calibri"/>
                <a:ea typeface="Calibri"/>
                <a:cs typeface="Calibri"/>
                <a:sym typeface="Calibri"/>
              </a:endParaRPr>
            </a:p>
          </p:txBody>
        </p:sp>
      </p:grpSp>
      <p:graphicFrame>
        <p:nvGraphicFramePr>
          <p:cNvPr id="530" name="Google Shape;530;p24"/>
          <p:cNvGraphicFramePr/>
          <p:nvPr/>
        </p:nvGraphicFramePr>
        <p:xfrm>
          <a:off x="107504" y="2348880"/>
          <a:ext cx="8712968" cy="4248472"/>
        </p:xfrm>
        <a:graphic>
          <a:graphicData uri="http://schemas.openxmlformats.org/drawingml/2006/chart">
            <c:chart r:id="rId3"/>
          </a:graphicData>
        </a:graphic>
      </p:graphicFrame>
      <p:pic>
        <p:nvPicPr>
          <p:cNvPr id="531" name="Google Shape;531;p24"/>
          <p:cNvPicPr preferRelativeResize="0"/>
          <p:nvPr/>
        </p:nvPicPr>
        <p:blipFill rotWithShape="1">
          <a:blip r:embed="rId4">
            <a:alphaModFix/>
          </a:blip>
          <a:srcRect b="0" l="0" r="0" t="0"/>
          <a:stretch/>
        </p:blipFill>
        <p:spPr>
          <a:xfrm>
            <a:off x="2771801" y="1484784"/>
            <a:ext cx="2448271" cy="890281"/>
          </a:xfrm>
          <a:prstGeom prst="rect">
            <a:avLst/>
          </a:prstGeom>
          <a:noFill/>
          <a:ln>
            <a:noFill/>
          </a:ln>
        </p:spPr>
      </p:pic>
      <p:sp>
        <p:nvSpPr>
          <p:cNvPr id="532" name="Google Shape;532;p24"/>
          <p:cNvSpPr txBox="1"/>
          <p:nvPr/>
        </p:nvSpPr>
        <p:spPr>
          <a:xfrm>
            <a:off x="323528" y="1764105"/>
            <a:ext cx="3600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3200">
                <a:solidFill>
                  <a:schemeClr val="dk1"/>
                </a:solidFill>
                <a:latin typeface="Calibri"/>
                <a:ea typeface="Calibri"/>
                <a:cs typeface="Calibri"/>
                <a:sym typeface="Calibri"/>
              </a:rPr>
              <a:t>tlmené kmity:</a:t>
            </a:r>
            <a:endParaRPr/>
          </a:p>
        </p:txBody>
      </p:sp>
      <p:grpSp>
        <p:nvGrpSpPr>
          <p:cNvPr id="533" name="Google Shape;533;p24"/>
          <p:cNvGrpSpPr/>
          <p:nvPr/>
        </p:nvGrpSpPr>
        <p:grpSpPr>
          <a:xfrm>
            <a:off x="6084168" y="3573016"/>
            <a:ext cx="2736304" cy="942366"/>
            <a:chOff x="6084168" y="3789040"/>
            <a:chExt cx="2736304" cy="942366"/>
          </a:xfrm>
        </p:grpSpPr>
        <p:grpSp>
          <p:nvGrpSpPr>
            <p:cNvPr id="534" name="Google Shape;534;p24"/>
            <p:cNvGrpSpPr/>
            <p:nvPr/>
          </p:nvGrpSpPr>
          <p:grpSpPr>
            <a:xfrm>
              <a:off x="6084168" y="3789040"/>
              <a:ext cx="2736304" cy="942366"/>
              <a:chOff x="963976" y="1915137"/>
              <a:chExt cx="3334395" cy="1809139"/>
            </a:xfrm>
          </p:grpSpPr>
          <p:sp>
            <p:nvSpPr>
              <p:cNvPr id="535" name="Google Shape;535;p24"/>
              <p:cNvSpPr/>
              <p:nvPr/>
            </p:nvSpPr>
            <p:spPr>
              <a:xfrm>
                <a:off x="963976" y="1928153"/>
                <a:ext cx="3230195" cy="1796123"/>
              </a:xfrm>
              <a:prstGeom prst="roundRect">
                <a:avLst>
                  <a:gd fmla="val 16667" name="adj"/>
                </a:avLst>
              </a:prstGeom>
              <a:solidFill>
                <a:srgbClr val="DAEEF3"/>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4"/>
              <p:cNvSpPr txBox="1"/>
              <p:nvPr/>
            </p:nvSpPr>
            <p:spPr>
              <a:xfrm>
                <a:off x="963976" y="1915137"/>
                <a:ext cx="3334395" cy="9596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2400">
                  <a:solidFill>
                    <a:srgbClr val="7F7F7F"/>
                  </a:solidFill>
                  <a:latin typeface="Calibri"/>
                  <a:ea typeface="Calibri"/>
                  <a:cs typeface="Calibri"/>
                  <a:sym typeface="Calibri"/>
                </a:endParaRPr>
              </a:p>
            </p:txBody>
          </p:sp>
        </p:grpSp>
        <p:pic>
          <p:nvPicPr>
            <p:cNvPr id="537" name="Google Shape;537;p24"/>
            <p:cNvPicPr preferRelativeResize="0"/>
            <p:nvPr/>
          </p:nvPicPr>
          <p:blipFill rotWithShape="1">
            <a:blip r:embed="rId5">
              <a:alphaModFix/>
            </a:blip>
            <a:srcRect b="0" l="0" r="0" t="0"/>
            <a:stretch/>
          </p:blipFill>
          <p:spPr>
            <a:xfrm>
              <a:off x="6364238" y="3861048"/>
              <a:ext cx="2240210" cy="807467"/>
            </a:xfrm>
            <a:prstGeom prst="rect">
              <a:avLst/>
            </a:prstGeom>
            <a:noFill/>
            <a:ln>
              <a:noFill/>
            </a:ln>
          </p:spPr>
        </p:pic>
      </p:grpSp>
      <p:sp>
        <p:nvSpPr>
          <p:cNvPr id="538" name="Google Shape;538;p24"/>
          <p:cNvSpPr/>
          <p:nvPr/>
        </p:nvSpPr>
        <p:spPr>
          <a:xfrm>
            <a:off x="4816599" y="1556792"/>
            <a:ext cx="288032" cy="504056"/>
          </a:xfrm>
          <a:prstGeom prst="roundRect">
            <a:avLst>
              <a:gd fmla="val 16667" name="adj"/>
            </a:avLst>
          </a:prstGeom>
          <a:noFill/>
          <a:ln cap="flat" cmpd="sng" w="25400">
            <a:solidFill>
              <a:srgbClr val="395E89"/>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4"/>
          <p:cNvSpPr/>
          <p:nvPr/>
        </p:nvSpPr>
        <p:spPr>
          <a:xfrm>
            <a:off x="5906244" y="2852936"/>
            <a:ext cx="504056" cy="360040"/>
          </a:xfrm>
          <a:prstGeom prst="roundRect">
            <a:avLst>
              <a:gd fmla="val 16667" name="adj"/>
            </a:avLst>
          </a:prstGeom>
          <a:noFill/>
          <a:ln cap="flat" cmpd="sng" w="25400">
            <a:solidFill>
              <a:srgbClr val="395E89"/>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25"/>
          <p:cNvSpPr/>
          <p:nvPr/>
        </p:nvSpPr>
        <p:spPr>
          <a:xfrm>
            <a:off x="611560" y="764704"/>
            <a:ext cx="7920880" cy="1584176"/>
          </a:xfrm>
          <a:prstGeom prst="roundRect">
            <a:avLst>
              <a:gd fmla="val 16667" name="adj"/>
            </a:avLst>
          </a:prstGeom>
          <a:solidFill>
            <a:srgbClr val="B6DDE7"/>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sk-SK" sz="3600">
                <a:solidFill>
                  <a:schemeClr val="dk1"/>
                </a:solidFill>
                <a:latin typeface="Calibri"/>
                <a:ea typeface="Calibri"/>
                <a:cs typeface="Calibri"/>
                <a:sym typeface="Calibri"/>
              </a:rPr>
              <a:t>1. </a:t>
            </a:r>
            <a:r>
              <a:rPr lang="sk-SK" sz="3600">
                <a:solidFill>
                  <a:schemeClr val="dk1"/>
                </a:solidFill>
                <a:latin typeface="Calibri"/>
                <a:ea typeface="Calibri"/>
                <a:cs typeface="Calibri"/>
                <a:sym typeface="Calibri"/>
              </a:rPr>
              <a:t>Ako systematicky experimentovať?</a:t>
            </a:r>
            <a:endParaRPr sz="3600">
              <a:solidFill>
                <a:schemeClr val="dk1"/>
              </a:solidFill>
              <a:latin typeface="Calibri"/>
              <a:ea typeface="Calibri"/>
              <a:cs typeface="Calibri"/>
              <a:sym typeface="Calibri"/>
            </a:endParaRPr>
          </a:p>
        </p:txBody>
      </p:sp>
      <p:sp>
        <p:nvSpPr>
          <p:cNvPr id="545" name="Google Shape;545;p25"/>
          <p:cNvSpPr/>
          <p:nvPr/>
        </p:nvSpPr>
        <p:spPr>
          <a:xfrm>
            <a:off x="611560" y="2636912"/>
            <a:ext cx="7920880" cy="1584176"/>
          </a:xfrm>
          <a:prstGeom prst="roundRect">
            <a:avLst>
              <a:gd fmla="val 16667" name="adj"/>
            </a:avLst>
          </a:prstGeom>
          <a:solidFill>
            <a:srgbClr val="00B050">
              <a:alpha val="30980"/>
            </a:srgbClr>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sk-SK" sz="3600">
                <a:solidFill>
                  <a:schemeClr val="dk1"/>
                </a:solidFill>
                <a:latin typeface="Calibri"/>
                <a:ea typeface="Calibri"/>
                <a:cs typeface="Calibri"/>
                <a:sym typeface="Calibri"/>
              </a:rPr>
              <a:t>2. </a:t>
            </a:r>
            <a:r>
              <a:rPr lang="sk-SK" sz="3600">
                <a:solidFill>
                  <a:schemeClr val="dk1"/>
                </a:solidFill>
                <a:latin typeface="Calibri"/>
                <a:ea typeface="Calibri"/>
                <a:cs typeface="Calibri"/>
                <a:sym typeface="Calibri"/>
              </a:rPr>
              <a:t>Čo mi hovoria moje dáta?</a:t>
            </a:r>
            <a:endParaRPr sz="3600">
              <a:solidFill>
                <a:schemeClr val="dk1"/>
              </a:solidFill>
              <a:latin typeface="Calibri"/>
              <a:ea typeface="Calibri"/>
              <a:cs typeface="Calibri"/>
              <a:sym typeface="Calibri"/>
            </a:endParaRPr>
          </a:p>
        </p:txBody>
      </p:sp>
      <p:sp>
        <p:nvSpPr>
          <p:cNvPr id="546" name="Google Shape;546;p25"/>
          <p:cNvSpPr/>
          <p:nvPr/>
        </p:nvSpPr>
        <p:spPr>
          <a:xfrm>
            <a:off x="611560" y="4509120"/>
            <a:ext cx="7920880" cy="1584176"/>
          </a:xfrm>
          <a:prstGeom prst="roundRect">
            <a:avLst>
              <a:gd fmla="val 16667" name="adj"/>
            </a:avLst>
          </a:prstGeom>
          <a:solidFill>
            <a:srgbClr val="FBD4B4"/>
          </a:solidFill>
          <a:ln cap="flat" cmpd="sng" w="254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sk-SK" sz="3600">
                <a:solidFill>
                  <a:schemeClr val="dk1"/>
                </a:solidFill>
                <a:latin typeface="Calibri"/>
                <a:ea typeface="Calibri"/>
                <a:cs typeface="Calibri"/>
                <a:sym typeface="Calibri"/>
              </a:rPr>
              <a:t>3. </a:t>
            </a:r>
            <a:r>
              <a:rPr lang="sk-SK" sz="3600">
                <a:solidFill>
                  <a:schemeClr val="dk1"/>
                </a:solidFill>
                <a:latin typeface="Calibri"/>
                <a:ea typeface="Calibri"/>
                <a:cs typeface="Calibri"/>
                <a:sym typeface="Calibri"/>
              </a:rPr>
              <a:t>Ako výsledky odprezentovať?</a:t>
            </a:r>
            <a:endParaRPr sz="36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26"/>
          <p:cNvSpPr txBox="1"/>
          <p:nvPr>
            <p:ph type="title"/>
          </p:nvPr>
        </p:nvSpPr>
        <p:spPr>
          <a:xfrm>
            <a:off x="72008" y="274638"/>
            <a:ext cx="8964488"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Ako výsledky prezentovať</a:t>
            </a:r>
            <a:endParaRPr i="1"/>
          </a:p>
        </p:txBody>
      </p:sp>
      <p:grpSp>
        <p:nvGrpSpPr>
          <p:cNvPr id="553" name="Google Shape;553;p26"/>
          <p:cNvGrpSpPr/>
          <p:nvPr/>
        </p:nvGrpSpPr>
        <p:grpSpPr>
          <a:xfrm>
            <a:off x="467544" y="1340768"/>
            <a:ext cx="8280920" cy="1872208"/>
            <a:chOff x="755576" y="1628800"/>
            <a:chExt cx="3456384" cy="3469405"/>
          </a:xfrm>
        </p:grpSpPr>
        <p:sp>
          <p:nvSpPr>
            <p:cNvPr id="554" name="Google Shape;554;p26"/>
            <p:cNvSpPr/>
            <p:nvPr/>
          </p:nvSpPr>
          <p:spPr>
            <a:xfrm>
              <a:off x="755576" y="1628800"/>
              <a:ext cx="3456384" cy="3469405"/>
            </a:xfrm>
            <a:prstGeom prst="roundRect">
              <a:avLst>
                <a:gd fmla="val 16667" name="adj"/>
              </a:avLst>
            </a:prstGeom>
            <a:solidFill>
              <a:srgbClr val="FBD4B4"/>
            </a:solidFill>
            <a:ln cap="flat" cmpd="sng" w="254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txBox="1"/>
            <p:nvPr/>
          </p:nvSpPr>
          <p:spPr>
            <a:xfrm>
              <a:off x="899592" y="1844822"/>
              <a:ext cx="3240360" cy="2908751"/>
            </a:xfrm>
            <a:prstGeom prst="rect">
              <a:avLst/>
            </a:prstGeom>
            <a:solidFill>
              <a:srgbClr val="FBD4B4"/>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Calibri"/>
                <a:buAutoNum type="arabicPeriod"/>
              </a:pPr>
              <a:r>
                <a:rPr b="1" lang="sk-SK" sz="2400">
                  <a:solidFill>
                    <a:schemeClr val="dk1"/>
                  </a:solidFill>
                  <a:latin typeface="Calibri"/>
                  <a:ea typeface="Calibri"/>
                  <a:cs typeface="Calibri"/>
                  <a:sym typeface="Calibri"/>
                </a:rPr>
                <a:t>jasné, prehľadné, intuitívne grafy</a:t>
              </a:r>
              <a:endParaRPr/>
            </a:p>
            <a:p>
              <a:pPr indent="-457200" lvl="0" marL="457200" marR="0" rtl="0" algn="l">
                <a:spcBef>
                  <a:spcPts val="0"/>
                </a:spcBef>
                <a:spcAft>
                  <a:spcPts val="0"/>
                </a:spcAft>
                <a:buNone/>
              </a:pPr>
              <a:r>
                <a:rPr b="1" i="1" lang="sk-SK" sz="2400">
                  <a:solidFill>
                    <a:srgbClr val="7F7F7F"/>
                  </a:solidFill>
                  <a:latin typeface="Calibri"/>
                  <a:ea typeface="Calibri"/>
                  <a:cs typeface="Calibri"/>
                  <a:sym typeface="Calibri"/>
                </a:rPr>
                <a:t>	</a:t>
              </a:r>
              <a:r>
                <a:rPr lang="sk-SK" sz="2400">
                  <a:solidFill>
                    <a:schemeClr val="dk1"/>
                  </a:solidFill>
                  <a:latin typeface="Calibri"/>
                  <a:ea typeface="Calibri"/>
                  <a:cs typeface="Calibri"/>
                  <a:sym typeface="Calibri"/>
                </a:rPr>
                <a:t>čitateľnosť je kľúčová: graf, ktorý nikto nepochopí,</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je zbytočná práca...</a:t>
              </a:r>
              <a:endParaRPr/>
            </a:p>
            <a:p>
              <a:pPr indent="-457200" lvl="0" marL="457200" marR="0" rtl="0" algn="l">
                <a:spcBef>
                  <a:spcPts val="0"/>
                </a:spcBef>
                <a:spcAft>
                  <a:spcPts val="0"/>
                </a:spcAft>
                <a:buNone/>
              </a:pPr>
              <a:r>
                <a:rPr i="1" lang="sk-SK" sz="2400">
                  <a:solidFill>
                    <a:schemeClr val="dk1"/>
                  </a:solidFill>
                  <a:latin typeface="Calibri"/>
                  <a:ea typeface="Calibri"/>
                  <a:cs typeface="Calibri"/>
                  <a:sym typeface="Calibri"/>
                </a:rPr>
                <a:t>	</a:t>
              </a:r>
              <a:r>
                <a:rPr i="1" lang="sk-SK" sz="2400">
                  <a:solidFill>
                    <a:srgbClr val="7F7F7F"/>
                  </a:solidFill>
                  <a:latin typeface="Calibri"/>
                  <a:ea typeface="Calibri"/>
                  <a:cs typeface="Calibri"/>
                  <a:sym typeface="Calibri"/>
                </a:rPr>
                <a:t>riadne označené osi, legenda, dosť veľké body a čiary...</a:t>
              </a:r>
              <a:endParaRPr i="1" sz="2400">
                <a:solidFill>
                  <a:srgbClr val="7F7F7F"/>
                </a:solidFill>
                <a:latin typeface="Calibri"/>
                <a:ea typeface="Calibri"/>
                <a:cs typeface="Calibri"/>
                <a:sym typeface="Calibri"/>
              </a:endParaRPr>
            </a:p>
          </p:txBody>
        </p:sp>
      </p:grpSp>
      <p:grpSp>
        <p:nvGrpSpPr>
          <p:cNvPr id="556" name="Google Shape;556;p26"/>
          <p:cNvGrpSpPr/>
          <p:nvPr/>
        </p:nvGrpSpPr>
        <p:grpSpPr>
          <a:xfrm>
            <a:off x="467544" y="3356992"/>
            <a:ext cx="8280920" cy="1830934"/>
            <a:chOff x="755576" y="1628800"/>
            <a:chExt cx="3456384" cy="3259481"/>
          </a:xfrm>
        </p:grpSpPr>
        <p:sp>
          <p:nvSpPr>
            <p:cNvPr id="557" name="Google Shape;557;p26"/>
            <p:cNvSpPr/>
            <p:nvPr/>
          </p:nvSpPr>
          <p:spPr>
            <a:xfrm>
              <a:off x="755576" y="1628800"/>
              <a:ext cx="3456384" cy="3259481"/>
            </a:xfrm>
            <a:prstGeom prst="roundRect">
              <a:avLst>
                <a:gd fmla="val 16667" name="adj"/>
              </a:avLst>
            </a:prstGeom>
            <a:solidFill>
              <a:srgbClr val="DAEEF3"/>
            </a:solidFill>
            <a:ln cap="flat" cmpd="sng" w="2540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txBox="1"/>
            <p:nvPr/>
          </p:nvSpPr>
          <p:spPr>
            <a:xfrm>
              <a:off x="899592" y="1844822"/>
              <a:ext cx="3240360" cy="2794354"/>
            </a:xfrm>
            <a:prstGeom prst="rect">
              <a:avLst/>
            </a:prstGeom>
            <a:solidFill>
              <a:srgbClr val="DAEEF3"/>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Calibri"/>
                <a:buAutoNum type="arabicPeriod" startAt="2"/>
              </a:pPr>
              <a:r>
                <a:rPr b="1" lang="sk-SK" sz="2400">
                  <a:solidFill>
                    <a:schemeClr val="dk1"/>
                  </a:solidFill>
                  <a:latin typeface="Calibri"/>
                  <a:ea typeface="Calibri"/>
                  <a:cs typeface="Calibri"/>
                  <a:sym typeface="Calibri"/>
                </a:rPr>
                <a:t>metóda „aby aj hluchý pochopil “</a:t>
              </a:r>
              <a:endParaRPr/>
            </a:p>
            <a:p>
              <a:pPr indent="-457200" lvl="0" marL="457200" marR="0" rtl="0" algn="l">
                <a:spcBef>
                  <a:spcPts val="0"/>
                </a:spcBef>
                <a:spcAft>
                  <a:spcPts val="0"/>
                </a:spcAft>
                <a:buNone/>
              </a:pPr>
              <a:r>
                <a:rPr b="1" i="1" lang="sk-SK" sz="2400">
                  <a:solidFill>
                    <a:srgbClr val="31859B"/>
                  </a:solidFill>
                  <a:latin typeface="Calibri"/>
                  <a:ea typeface="Calibri"/>
                  <a:cs typeface="Calibri"/>
                  <a:sym typeface="Calibri"/>
                </a:rPr>
                <a:t>	</a:t>
              </a:r>
              <a:r>
                <a:rPr lang="sk-SK" sz="2400">
                  <a:solidFill>
                    <a:schemeClr val="dk1"/>
                  </a:solidFill>
                  <a:latin typeface="Calibri"/>
                  <a:ea typeface="Calibri"/>
                  <a:cs typeface="Calibri"/>
                  <a:sym typeface="Calibri"/>
                </a:rPr>
                <a:t>vyznačiť jasne, ktorá časť grafu je zaujímavá</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aby bolo na prvý pohľad zrejmé, na čo sa máme zamerať</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a:t>
              </a:r>
              <a:r>
                <a:rPr i="1" lang="sk-SK" sz="2400">
                  <a:solidFill>
                    <a:srgbClr val="7F7F7F"/>
                  </a:solidFill>
                  <a:latin typeface="Calibri"/>
                  <a:ea typeface="Calibri"/>
                  <a:cs typeface="Calibri"/>
                  <a:sym typeface="Calibri"/>
                </a:rPr>
                <a:t>zakrúžkované oblasti, šípky, obrázky, fotky...</a:t>
              </a:r>
              <a:endParaRPr i="1" sz="2400">
                <a:solidFill>
                  <a:srgbClr val="7F7F7F"/>
                </a:solidFill>
                <a:latin typeface="Calibri"/>
                <a:ea typeface="Calibri"/>
                <a:cs typeface="Calibri"/>
                <a:sym typeface="Calibri"/>
              </a:endParaRPr>
            </a:p>
          </p:txBody>
        </p:sp>
      </p:grpSp>
      <p:sp>
        <p:nvSpPr>
          <p:cNvPr id="559" name="Google Shape;559;p26"/>
          <p:cNvSpPr/>
          <p:nvPr/>
        </p:nvSpPr>
        <p:spPr>
          <a:xfrm>
            <a:off x="467544" y="5315724"/>
            <a:ext cx="8208912" cy="1326878"/>
          </a:xfrm>
          <a:prstGeom prst="roundRect">
            <a:avLst>
              <a:gd fmla="val 16667" name="adj"/>
            </a:avLst>
          </a:prstGeom>
          <a:solidFill>
            <a:srgbClr val="E5B8B7"/>
          </a:solidFill>
          <a:ln cap="flat" cmpd="sng" w="2540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txBox="1"/>
          <p:nvPr/>
        </p:nvSpPr>
        <p:spPr>
          <a:xfrm>
            <a:off x="827584" y="5315724"/>
            <a:ext cx="7763363" cy="156966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Calibri"/>
              <a:buAutoNum type="arabicPeriod" startAt="3"/>
            </a:pPr>
            <a:r>
              <a:rPr b="1" lang="sk-SK" sz="2400">
                <a:solidFill>
                  <a:schemeClr val="dk1"/>
                </a:solidFill>
                <a:latin typeface="Calibri"/>
                <a:ea typeface="Calibri"/>
                <a:cs typeface="Calibri"/>
                <a:sym typeface="Calibri"/>
              </a:rPr>
              <a:t>jednotné grafy tam, kde to ide</a:t>
            </a:r>
            <a:endParaRPr/>
          </a:p>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	</a:t>
            </a:r>
            <a:r>
              <a:rPr lang="sk-SK" sz="2400">
                <a:solidFill>
                  <a:schemeClr val="dk1"/>
                </a:solidFill>
                <a:latin typeface="Calibri"/>
                <a:ea typeface="Calibri"/>
                <a:cs typeface="Calibri"/>
                <a:sym typeface="Calibri"/>
              </a:rPr>
              <a:t>ušetríte čas pri vysvetľovaní a výrazne uľahčíte orientáciu, prezentácia pôsobí súvislo</a:t>
            </a:r>
            <a:r>
              <a:rPr b="1" lang="sk-SK"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457200" lvl="0" marL="457200" marR="0" rtl="0" algn="l">
              <a:spcBef>
                <a:spcPts val="0"/>
              </a:spcBef>
              <a:spcAft>
                <a:spcPts val="0"/>
              </a:spcAft>
              <a:buNone/>
            </a:pPr>
            <a:r>
              <a:rPr i="1" lang="sk-SK" sz="2400">
                <a:solidFill>
                  <a:srgbClr val="7F7F7F"/>
                </a:solidFill>
                <a:latin typeface="Calibri"/>
                <a:ea typeface="Calibri"/>
                <a:cs typeface="Calibri"/>
                <a:sym typeface="Calibri"/>
              </a:rPr>
              <a:t>	</a:t>
            </a:r>
            <a:endParaRPr b="1" i="1" sz="24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7"/>
          <p:cNvSpPr txBox="1"/>
          <p:nvPr>
            <p:ph type="title"/>
          </p:nvPr>
        </p:nvSpPr>
        <p:spPr>
          <a:xfrm>
            <a:off x="72008" y="274638"/>
            <a:ext cx="8964488"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Ako výsledky prezentovať</a:t>
            </a:r>
            <a:endParaRPr i="1"/>
          </a:p>
        </p:txBody>
      </p:sp>
      <p:grpSp>
        <p:nvGrpSpPr>
          <p:cNvPr id="567" name="Google Shape;567;p27"/>
          <p:cNvGrpSpPr/>
          <p:nvPr/>
        </p:nvGrpSpPr>
        <p:grpSpPr>
          <a:xfrm>
            <a:off x="467544" y="1412776"/>
            <a:ext cx="8280920" cy="1512168"/>
            <a:chOff x="755576" y="1628800"/>
            <a:chExt cx="3456384" cy="2914300"/>
          </a:xfrm>
        </p:grpSpPr>
        <p:sp>
          <p:nvSpPr>
            <p:cNvPr id="568" name="Google Shape;568;p27"/>
            <p:cNvSpPr/>
            <p:nvPr/>
          </p:nvSpPr>
          <p:spPr>
            <a:xfrm>
              <a:off x="755576" y="1628800"/>
              <a:ext cx="3456384" cy="2914300"/>
            </a:xfrm>
            <a:prstGeom prst="roundRect">
              <a:avLst>
                <a:gd fmla="val 16667" name="adj"/>
              </a:avLst>
            </a:prstGeom>
            <a:solidFill>
              <a:srgbClr val="DDD9C3"/>
            </a:solidFill>
            <a:ln cap="flat" cmpd="sng" w="25400">
              <a:solidFill>
                <a:srgbClr val="9389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7"/>
            <p:cNvSpPr txBox="1"/>
            <p:nvPr/>
          </p:nvSpPr>
          <p:spPr>
            <a:xfrm>
              <a:off x="899592" y="1844822"/>
              <a:ext cx="3240360" cy="2313314"/>
            </a:xfrm>
            <a:prstGeom prst="rect">
              <a:avLst/>
            </a:prstGeom>
            <a:solidFill>
              <a:srgbClr val="DDD9C3"/>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4.	menej je niekedy viac</a:t>
              </a:r>
              <a:endParaRPr/>
            </a:p>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	</a:t>
              </a:r>
              <a:r>
                <a:rPr lang="sk-SK" sz="2400">
                  <a:solidFill>
                    <a:schemeClr val="dk1"/>
                  </a:solidFill>
                  <a:latin typeface="Calibri"/>
                  <a:ea typeface="Calibri"/>
                  <a:cs typeface="Calibri"/>
                  <a:sym typeface="Calibri"/>
                </a:rPr>
                <a:t>nedávať do prezentácie </a:t>
              </a:r>
              <a:r>
                <a:rPr i="1" lang="sk-SK" sz="2400">
                  <a:solidFill>
                    <a:schemeClr val="dk1"/>
                  </a:solidFill>
                  <a:latin typeface="Calibri"/>
                  <a:ea typeface="Calibri"/>
                  <a:cs typeface="Calibri"/>
                  <a:sym typeface="Calibri"/>
                </a:rPr>
                <a:t>všetko</a:t>
              </a:r>
              <a:r>
                <a:rPr lang="sk-SK" sz="2400">
                  <a:solidFill>
                    <a:schemeClr val="dk1"/>
                  </a:solidFill>
                  <a:latin typeface="Calibri"/>
                  <a:ea typeface="Calibri"/>
                  <a:cs typeface="Calibri"/>
                  <a:sym typeface="Calibri"/>
                </a:rPr>
                <a:t> len pre to, že ste to namerali, radšej menej grafov a </a:t>
              </a:r>
              <a:r>
                <a:rPr i="1" lang="sk-SK" sz="2400" u="sng">
                  <a:solidFill>
                    <a:schemeClr val="dk1"/>
                  </a:solidFill>
                  <a:latin typeface="Calibri"/>
                  <a:ea typeface="Calibri"/>
                  <a:cs typeface="Calibri"/>
                  <a:sym typeface="Calibri"/>
                </a:rPr>
                <a:t>poriadne vysvetlených</a:t>
              </a:r>
              <a:endParaRPr b="1" i="1" sz="2400" u="sng">
                <a:solidFill>
                  <a:schemeClr val="dk1"/>
                </a:solidFill>
                <a:latin typeface="Calibri"/>
                <a:ea typeface="Calibri"/>
                <a:cs typeface="Calibri"/>
                <a:sym typeface="Calibri"/>
              </a:endParaRPr>
            </a:p>
          </p:txBody>
        </p:sp>
      </p:grpSp>
      <p:grpSp>
        <p:nvGrpSpPr>
          <p:cNvPr id="570" name="Google Shape;570;p27"/>
          <p:cNvGrpSpPr/>
          <p:nvPr/>
        </p:nvGrpSpPr>
        <p:grpSpPr>
          <a:xfrm>
            <a:off x="467544" y="3110234"/>
            <a:ext cx="8280920" cy="1830934"/>
            <a:chOff x="755576" y="786177"/>
            <a:chExt cx="3456384" cy="3259481"/>
          </a:xfrm>
        </p:grpSpPr>
        <p:sp>
          <p:nvSpPr>
            <p:cNvPr id="571" name="Google Shape;571;p27"/>
            <p:cNvSpPr/>
            <p:nvPr/>
          </p:nvSpPr>
          <p:spPr>
            <a:xfrm>
              <a:off x="755576" y="786177"/>
              <a:ext cx="3456384" cy="3259481"/>
            </a:xfrm>
            <a:prstGeom prst="roundRect">
              <a:avLst>
                <a:gd fmla="val 16667" name="adj"/>
              </a:avLst>
            </a:prstGeom>
            <a:solidFill>
              <a:srgbClr val="93B3D7">
                <a:alpha val="69803"/>
              </a:srgbClr>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7"/>
            <p:cNvSpPr txBox="1"/>
            <p:nvPr/>
          </p:nvSpPr>
          <p:spPr>
            <a:xfrm>
              <a:off x="875798" y="1042558"/>
              <a:ext cx="3240360" cy="279435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5.	dôležitý je odkaz</a:t>
              </a:r>
              <a:endParaRPr/>
            </a:p>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	</a:t>
              </a:r>
              <a:r>
                <a:rPr lang="sk-SK" sz="2400">
                  <a:solidFill>
                    <a:schemeClr val="dk1"/>
                  </a:solidFill>
                  <a:latin typeface="Calibri"/>
                  <a:ea typeface="Calibri"/>
                  <a:cs typeface="Calibri"/>
                  <a:sym typeface="Calibri"/>
                </a:rPr>
                <a:t> graf má zdôrazniť </a:t>
              </a:r>
              <a:r>
                <a:rPr b="1" lang="sk-SK" sz="2400">
                  <a:solidFill>
                    <a:schemeClr val="dk1"/>
                  </a:solidFill>
                  <a:latin typeface="Calibri"/>
                  <a:ea typeface="Calibri"/>
                  <a:cs typeface="Calibri"/>
                  <a:sym typeface="Calibri"/>
                </a:rPr>
                <a:t>myšlienku</a:t>
              </a:r>
              <a:r>
                <a:rPr lang="sk-SK" sz="2400">
                  <a:solidFill>
                    <a:schemeClr val="dk1"/>
                  </a:solidFill>
                  <a:latin typeface="Calibri"/>
                  <a:ea typeface="Calibri"/>
                  <a:cs typeface="Calibri"/>
                  <a:sym typeface="Calibri"/>
                </a:rPr>
                <a:t>: treba sa uistiť, že bola dostatočne zdôraznená</a:t>
              </a:r>
              <a:endParaRPr/>
            </a:p>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	</a:t>
              </a:r>
              <a:r>
                <a:rPr b="1" i="1" lang="sk-SK" sz="2400">
                  <a:solidFill>
                    <a:srgbClr val="7F7F7F"/>
                  </a:solidFill>
                  <a:latin typeface="Calibri"/>
                  <a:ea typeface="Calibri"/>
                  <a:cs typeface="Calibri"/>
                  <a:sym typeface="Calibri"/>
                </a:rPr>
                <a:t>veľké nápisy, zvýraznená korelácia</a:t>
              </a:r>
              <a:endParaRPr b="1" sz="2400">
                <a:solidFill>
                  <a:srgbClr val="7F7F7F"/>
                </a:solidFill>
                <a:latin typeface="Calibri"/>
                <a:ea typeface="Calibri"/>
                <a:cs typeface="Calibri"/>
                <a:sym typeface="Calibri"/>
              </a:endParaRPr>
            </a:p>
          </p:txBody>
        </p:sp>
      </p:grpSp>
      <p:grpSp>
        <p:nvGrpSpPr>
          <p:cNvPr id="573" name="Google Shape;573;p27"/>
          <p:cNvGrpSpPr/>
          <p:nvPr/>
        </p:nvGrpSpPr>
        <p:grpSpPr>
          <a:xfrm>
            <a:off x="467544" y="5157192"/>
            <a:ext cx="8280920" cy="1440160"/>
            <a:chOff x="755576" y="786177"/>
            <a:chExt cx="3456384" cy="3259481"/>
          </a:xfrm>
        </p:grpSpPr>
        <p:sp>
          <p:nvSpPr>
            <p:cNvPr id="574" name="Google Shape;574;p27"/>
            <p:cNvSpPr/>
            <p:nvPr/>
          </p:nvSpPr>
          <p:spPr>
            <a:xfrm>
              <a:off x="755576" y="786177"/>
              <a:ext cx="3456384" cy="3259481"/>
            </a:xfrm>
            <a:prstGeom prst="roundRect">
              <a:avLst>
                <a:gd fmla="val 16667" name="adj"/>
              </a:avLst>
            </a:prstGeom>
            <a:solidFill>
              <a:srgbClr val="FFFF00">
                <a:alpha val="27843"/>
              </a:srgbClr>
            </a:solidFill>
            <a:ln cap="flat" cmpd="sng" w="254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7"/>
            <p:cNvSpPr txBox="1"/>
            <p:nvPr/>
          </p:nvSpPr>
          <p:spPr>
            <a:xfrm>
              <a:off x="875798" y="1042559"/>
              <a:ext cx="3240360" cy="2716677"/>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6.	zapojte fantáziu :)</a:t>
              </a:r>
              <a:endParaRPr/>
            </a:p>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	</a:t>
              </a:r>
              <a:r>
                <a:rPr lang="sk-SK" sz="2400">
                  <a:solidFill>
                    <a:schemeClr val="dk1"/>
                  </a:solidFill>
                  <a:latin typeface="Calibri"/>
                  <a:ea typeface="Calibri"/>
                  <a:cs typeface="Calibri"/>
                  <a:sym typeface="Calibri"/>
                </a:rPr>
                <a:t> dáta sa dajú použiť ešte veľa rôznymi spôsobmi...</a:t>
              </a:r>
              <a:endParaRPr/>
            </a:p>
            <a:p>
              <a:pPr indent="-457200" lvl="0" marL="457200" marR="0" rtl="0" algn="l">
                <a:spcBef>
                  <a:spcPts val="0"/>
                </a:spcBef>
                <a:spcAft>
                  <a:spcPts val="0"/>
                </a:spcAft>
                <a:buNone/>
              </a:pPr>
              <a:r>
                <a:rPr b="1" lang="sk-SK" sz="2400">
                  <a:solidFill>
                    <a:srgbClr val="7F7F7F"/>
                  </a:solidFill>
                  <a:latin typeface="Calibri"/>
                  <a:ea typeface="Calibri"/>
                  <a:cs typeface="Calibri"/>
                  <a:sym typeface="Calibri"/>
                </a:rPr>
                <a:t>	</a:t>
              </a:r>
              <a:r>
                <a:rPr i="1" lang="sk-SK" sz="2400">
                  <a:solidFill>
                    <a:srgbClr val="7F7F7F"/>
                  </a:solidFill>
                  <a:latin typeface="Calibri"/>
                  <a:ea typeface="Calibri"/>
                  <a:cs typeface="Calibri"/>
                  <a:sym typeface="Calibri"/>
                </a:rPr>
                <a:t>fázové diagramy, kategorizácia (definovanie častí...)</a:t>
              </a:r>
              <a:endParaRPr b="1" i="1" sz="2400">
                <a:solidFill>
                  <a:srgbClr val="7F7F7F"/>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graphicFrame>
        <p:nvGraphicFramePr>
          <p:cNvPr id="580" name="Google Shape;580;p28"/>
          <p:cNvGraphicFramePr/>
          <p:nvPr/>
        </p:nvGraphicFramePr>
        <p:xfrm>
          <a:off x="693379" y="1071159"/>
          <a:ext cx="7993421" cy="5558241"/>
        </p:xfrm>
        <a:graphic>
          <a:graphicData uri="http://schemas.openxmlformats.org/drawingml/2006/chart">
            <c:chart r:id="rId3"/>
          </a:graphicData>
        </a:graphic>
      </p:graphicFrame>
      <p:sp>
        <p:nvSpPr>
          <p:cNvPr id="581" name="Google Shape;58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400"/>
              <a:buFont typeface="Calibri"/>
              <a:buNone/>
            </a:pPr>
            <a:r>
              <a:rPr lang="sk-SK" sz="2400"/>
              <a:t>Experiment vs. Theory</a:t>
            </a:r>
            <a:endParaRPr sz="2400"/>
          </a:p>
        </p:txBody>
      </p:sp>
      <p:grpSp>
        <p:nvGrpSpPr>
          <p:cNvPr id="582" name="Google Shape;582;p28"/>
          <p:cNvGrpSpPr/>
          <p:nvPr/>
        </p:nvGrpSpPr>
        <p:grpSpPr>
          <a:xfrm>
            <a:off x="6942501" y="4074336"/>
            <a:ext cx="1078201" cy="494055"/>
            <a:chOff x="6663859" y="7210137"/>
            <a:chExt cx="1101567" cy="504832"/>
          </a:xfrm>
        </p:grpSpPr>
        <p:cxnSp>
          <p:nvCxnSpPr>
            <p:cNvPr id="583" name="Google Shape;583;p28"/>
            <p:cNvCxnSpPr/>
            <p:nvPr/>
          </p:nvCxnSpPr>
          <p:spPr>
            <a:xfrm>
              <a:off x="6663859" y="7610475"/>
              <a:ext cx="356066" cy="0"/>
            </a:xfrm>
            <a:prstGeom prst="straightConnector1">
              <a:avLst/>
            </a:prstGeom>
            <a:noFill/>
            <a:ln cap="flat" cmpd="sng" w="47625">
              <a:solidFill>
                <a:schemeClr val="dk1"/>
              </a:solidFill>
              <a:prstDash val="dot"/>
              <a:round/>
              <a:headEnd len="sm" w="sm" type="none"/>
              <a:tailEnd len="sm" w="sm" type="none"/>
            </a:ln>
          </p:spPr>
        </p:cxnSp>
        <p:cxnSp>
          <p:nvCxnSpPr>
            <p:cNvPr id="584" name="Google Shape;584;p28"/>
            <p:cNvCxnSpPr/>
            <p:nvPr/>
          </p:nvCxnSpPr>
          <p:spPr>
            <a:xfrm flipH="1" rot="10800000">
              <a:off x="6663859" y="7372350"/>
              <a:ext cx="356066" cy="1"/>
            </a:xfrm>
            <a:prstGeom prst="straightConnector1">
              <a:avLst/>
            </a:prstGeom>
            <a:noFill/>
            <a:ln cap="flat" cmpd="sng" w="47625">
              <a:solidFill>
                <a:srgbClr val="FFC000"/>
              </a:solidFill>
              <a:prstDash val="solid"/>
              <a:round/>
              <a:headEnd len="sm" w="sm" type="none"/>
              <a:tailEnd len="sm" w="sm" type="none"/>
            </a:ln>
          </p:spPr>
        </p:cxnSp>
        <p:sp>
          <p:nvSpPr>
            <p:cNvPr id="585" name="Google Shape;585;p28"/>
            <p:cNvSpPr txBox="1"/>
            <p:nvPr/>
          </p:nvSpPr>
          <p:spPr>
            <a:xfrm>
              <a:off x="7019926" y="7210137"/>
              <a:ext cx="598104" cy="2673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050">
                  <a:solidFill>
                    <a:schemeClr val="dk1"/>
                  </a:solidFill>
                  <a:latin typeface="Calibri"/>
                  <a:ea typeface="Calibri"/>
                  <a:cs typeface="Calibri"/>
                  <a:sym typeface="Calibri"/>
                </a:rPr>
                <a:t>Theory</a:t>
              </a:r>
              <a:endParaRPr/>
            </a:p>
          </p:txBody>
        </p:sp>
        <p:sp>
          <p:nvSpPr>
            <p:cNvPr id="586" name="Google Shape;586;p28"/>
            <p:cNvSpPr txBox="1"/>
            <p:nvPr/>
          </p:nvSpPr>
          <p:spPr>
            <a:xfrm>
              <a:off x="7019926" y="7447653"/>
              <a:ext cx="745500" cy="2673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050">
                  <a:solidFill>
                    <a:schemeClr val="dk1"/>
                  </a:solidFill>
                  <a:latin typeface="Calibri"/>
                  <a:ea typeface="Calibri"/>
                  <a:cs typeface="Calibri"/>
                  <a:sym typeface="Calibri"/>
                </a:rPr>
                <a:t>Trendline</a:t>
              </a:r>
              <a:endParaRPr sz="105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graphicFrame>
        <p:nvGraphicFramePr>
          <p:cNvPr id="591" name="Google Shape;591;p29"/>
          <p:cNvGraphicFramePr/>
          <p:nvPr/>
        </p:nvGraphicFramePr>
        <p:xfrm>
          <a:off x="0" y="1071159"/>
          <a:ext cx="8686801" cy="5786841"/>
        </p:xfrm>
        <a:graphic>
          <a:graphicData uri="http://schemas.openxmlformats.org/drawingml/2006/chart">
            <c:chart r:id="rId3"/>
          </a:graphicData>
        </a:graphic>
      </p:graphicFrame>
      <p:sp>
        <p:nvSpPr>
          <p:cNvPr id="592" name="Google Shape;592;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lang="sk-SK" sz="4000"/>
              <a:t>Experiment vs. Theory</a:t>
            </a:r>
            <a:endParaRPr sz="4000"/>
          </a:p>
        </p:txBody>
      </p:sp>
      <p:sp>
        <p:nvSpPr>
          <p:cNvPr id="593" name="Google Shape;59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
        <p:nvSpPr>
          <p:cNvPr id="594" name="Google Shape;594;p29"/>
          <p:cNvSpPr/>
          <p:nvPr/>
        </p:nvSpPr>
        <p:spPr>
          <a:xfrm rot="3402253">
            <a:off x="1598584" y="2306462"/>
            <a:ext cx="2018727" cy="3373703"/>
          </a:xfrm>
          <a:prstGeom prst="ellipse">
            <a:avLst/>
          </a:prstGeom>
          <a:noFill/>
          <a:ln cap="flat" cmpd="sng" w="476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95" name="Google Shape;595;p29"/>
          <p:cNvGrpSpPr/>
          <p:nvPr/>
        </p:nvGrpSpPr>
        <p:grpSpPr>
          <a:xfrm>
            <a:off x="7340958" y="869987"/>
            <a:ext cx="1803042" cy="2354198"/>
            <a:chOff x="7340958" y="869987"/>
            <a:chExt cx="1803042" cy="2354198"/>
          </a:xfrm>
        </p:grpSpPr>
        <p:grpSp>
          <p:nvGrpSpPr>
            <p:cNvPr id="596" name="Google Shape;596;p29"/>
            <p:cNvGrpSpPr/>
            <p:nvPr/>
          </p:nvGrpSpPr>
          <p:grpSpPr>
            <a:xfrm>
              <a:off x="7791718" y="1846145"/>
              <a:ext cx="1352282" cy="1378040"/>
              <a:chOff x="7748650" y="2421245"/>
              <a:chExt cx="1352282" cy="1378040"/>
            </a:xfrm>
          </p:grpSpPr>
          <p:pic>
            <p:nvPicPr>
              <p:cNvPr id="597" name="Google Shape;597;p29"/>
              <p:cNvPicPr preferRelativeResize="0"/>
              <p:nvPr/>
            </p:nvPicPr>
            <p:blipFill rotWithShape="1">
              <a:blip r:embed="rId4">
                <a:alphaModFix/>
              </a:blip>
              <a:srcRect b="23141" l="27066" r="43357" t="31647"/>
              <a:stretch/>
            </p:blipFill>
            <p:spPr>
              <a:xfrm>
                <a:off x="7748650" y="2421245"/>
                <a:ext cx="1352282" cy="1378040"/>
              </a:xfrm>
              <a:prstGeom prst="rect">
                <a:avLst/>
              </a:prstGeom>
              <a:noFill/>
              <a:ln>
                <a:noFill/>
              </a:ln>
            </p:spPr>
          </p:pic>
          <p:pic>
            <p:nvPicPr>
              <p:cNvPr id="598" name="Google Shape;598;p29"/>
              <p:cNvPicPr preferRelativeResize="0"/>
              <p:nvPr/>
            </p:nvPicPr>
            <p:blipFill rotWithShape="1">
              <a:blip r:embed="rId5">
                <a:alphaModFix/>
              </a:blip>
              <a:srcRect b="38223" l="46458" r="44245" t="46565"/>
              <a:stretch/>
            </p:blipFill>
            <p:spPr>
              <a:xfrm>
                <a:off x="8229600" y="2897745"/>
                <a:ext cx="425003" cy="463641"/>
              </a:xfrm>
              <a:prstGeom prst="rect">
                <a:avLst/>
              </a:prstGeom>
              <a:noFill/>
              <a:ln>
                <a:noFill/>
              </a:ln>
            </p:spPr>
          </p:pic>
        </p:grpSp>
        <p:sp>
          <p:nvSpPr>
            <p:cNvPr id="599" name="Google Shape;599;p29"/>
            <p:cNvSpPr txBox="1"/>
            <p:nvPr/>
          </p:nvSpPr>
          <p:spPr>
            <a:xfrm>
              <a:off x="7340958" y="869987"/>
              <a:ext cx="1803042" cy="923330"/>
            </a:xfrm>
            <a:prstGeom prst="rect">
              <a:avLst/>
            </a:prstGeom>
            <a:solidFill>
              <a:srgbClr val="FEBB00">
                <a:alpha val="4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1800">
                  <a:solidFill>
                    <a:schemeClr val="dk1"/>
                  </a:solidFill>
                  <a:latin typeface="Calibri"/>
                  <a:ea typeface="Calibri"/>
                  <a:cs typeface="Calibri"/>
                  <a:sym typeface="Calibri"/>
                </a:rPr>
                <a:t>The largest tube, the smallest magnet</a:t>
              </a:r>
              <a:endParaRPr/>
            </a:p>
          </p:txBody>
        </p:sp>
      </p:grpSp>
      <p:sp>
        <p:nvSpPr>
          <p:cNvPr id="600" name="Google Shape;600;p29"/>
          <p:cNvSpPr/>
          <p:nvPr/>
        </p:nvSpPr>
        <p:spPr>
          <a:xfrm rot="5400000">
            <a:off x="5774910" y="1781529"/>
            <a:ext cx="2775336" cy="1131361"/>
          </a:xfrm>
          <a:prstGeom prst="ellipse">
            <a:avLst/>
          </a:prstGeom>
          <a:noFill/>
          <a:ln cap="flat" cmpd="sng" w="476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9"/>
          <p:cNvSpPr txBox="1"/>
          <p:nvPr/>
        </p:nvSpPr>
        <p:spPr>
          <a:xfrm>
            <a:off x="1753450" y="1999479"/>
            <a:ext cx="2091354" cy="646331"/>
          </a:xfrm>
          <a:prstGeom prst="rect">
            <a:avLst/>
          </a:prstGeom>
          <a:solidFill>
            <a:srgbClr val="FEBB00">
              <a:alpha val="4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1800">
                <a:solidFill>
                  <a:schemeClr val="dk1"/>
                </a:solidFill>
                <a:latin typeface="Calibri"/>
                <a:ea typeface="Calibri"/>
                <a:cs typeface="Calibri"/>
                <a:sym typeface="Calibri"/>
              </a:rPr>
              <a:t>Overestimated effect – </a:t>
            </a:r>
            <a:r>
              <a:rPr b="1" lang="sk-SK" sz="1800">
                <a:solidFill>
                  <a:schemeClr val="dk1"/>
                </a:solidFill>
                <a:latin typeface="Calibri"/>
                <a:ea typeface="Calibri"/>
                <a:cs typeface="Calibri"/>
                <a:sym typeface="Calibri"/>
              </a:rPr>
              <a:t>thick tubes</a:t>
            </a:r>
            <a:endParaRPr sz="1800">
              <a:solidFill>
                <a:schemeClr val="dk1"/>
              </a:solidFill>
              <a:latin typeface="Calibri"/>
              <a:ea typeface="Calibri"/>
              <a:cs typeface="Calibri"/>
              <a:sym typeface="Calibri"/>
            </a:endParaRPr>
          </a:p>
        </p:txBody>
      </p:sp>
      <p:grpSp>
        <p:nvGrpSpPr>
          <p:cNvPr id="602" name="Google Shape;602;p29"/>
          <p:cNvGrpSpPr/>
          <p:nvPr/>
        </p:nvGrpSpPr>
        <p:grpSpPr>
          <a:xfrm>
            <a:off x="6834188" y="4074345"/>
            <a:ext cx="1538288" cy="591615"/>
            <a:chOff x="6553200" y="7210133"/>
            <a:chExt cx="1571625" cy="604519"/>
          </a:xfrm>
        </p:grpSpPr>
        <p:sp>
          <p:nvSpPr>
            <p:cNvPr id="603" name="Google Shape;603;p29"/>
            <p:cNvSpPr/>
            <p:nvPr/>
          </p:nvSpPr>
          <p:spPr>
            <a:xfrm>
              <a:off x="6553200" y="7210133"/>
              <a:ext cx="1571625" cy="604519"/>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04" name="Google Shape;604;p29"/>
            <p:cNvCxnSpPr/>
            <p:nvPr/>
          </p:nvCxnSpPr>
          <p:spPr>
            <a:xfrm>
              <a:off x="6663859" y="7610475"/>
              <a:ext cx="356066" cy="0"/>
            </a:xfrm>
            <a:prstGeom prst="straightConnector1">
              <a:avLst/>
            </a:prstGeom>
            <a:noFill/>
            <a:ln cap="flat" cmpd="sng" w="47625">
              <a:solidFill>
                <a:schemeClr val="dk1"/>
              </a:solidFill>
              <a:prstDash val="dot"/>
              <a:round/>
              <a:headEnd len="sm" w="sm" type="none"/>
              <a:tailEnd len="sm" w="sm" type="none"/>
            </a:ln>
          </p:spPr>
        </p:cxnSp>
        <p:cxnSp>
          <p:nvCxnSpPr>
            <p:cNvPr id="605" name="Google Shape;605;p29"/>
            <p:cNvCxnSpPr/>
            <p:nvPr/>
          </p:nvCxnSpPr>
          <p:spPr>
            <a:xfrm flipH="1" rot="10800000">
              <a:off x="6663859" y="7372350"/>
              <a:ext cx="356066" cy="1"/>
            </a:xfrm>
            <a:prstGeom prst="straightConnector1">
              <a:avLst/>
            </a:prstGeom>
            <a:noFill/>
            <a:ln cap="flat" cmpd="sng" w="47625">
              <a:solidFill>
                <a:srgbClr val="FFC000"/>
              </a:solidFill>
              <a:prstDash val="solid"/>
              <a:round/>
              <a:headEnd len="sm" w="sm" type="none"/>
              <a:tailEnd len="sm" w="sm" type="none"/>
            </a:ln>
          </p:spPr>
        </p:cxnSp>
        <p:sp>
          <p:nvSpPr>
            <p:cNvPr id="606" name="Google Shape;606;p29"/>
            <p:cNvSpPr txBox="1"/>
            <p:nvPr/>
          </p:nvSpPr>
          <p:spPr>
            <a:xfrm>
              <a:off x="7019925" y="7210133"/>
              <a:ext cx="78579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600">
                  <a:solidFill>
                    <a:schemeClr val="dk1"/>
                  </a:solidFill>
                  <a:latin typeface="Calibri"/>
                  <a:ea typeface="Calibri"/>
                  <a:cs typeface="Calibri"/>
                  <a:sym typeface="Calibri"/>
                </a:rPr>
                <a:t>Theory</a:t>
              </a:r>
              <a:endParaRPr/>
            </a:p>
          </p:txBody>
        </p:sp>
        <p:sp>
          <p:nvSpPr>
            <p:cNvPr id="607" name="Google Shape;607;p29"/>
            <p:cNvSpPr txBox="1"/>
            <p:nvPr/>
          </p:nvSpPr>
          <p:spPr>
            <a:xfrm>
              <a:off x="7019925" y="7447647"/>
              <a:ext cx="96962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600">
                  <a:solidFill>
                    <a:schemeClr val="dk1"/>
                  </a:solidFill>
                  <a:latin typeface="Calibri"/>
                  <a:ea typeface="Calibri"/>
                  <a:cs typeface="Calibri"/>
                  <a:sym typeface="Calibri"/>
                </a:rPr>
                <a:t>Trendline</a:t>
              </a:r>
              <a:endParaRPr sz="1600">
                <a:solidFill>
                  <a:schemeClr val="dk1"/>
                </a:solidFill>
                <a:latin typeface="Calibri"/>
                <a:ea typeface="Calibri"/>
                <a:cs typeface="Calibri"/>
                <a:sym typeface="Calibri"/>
              </a:endParaRPr>
            </a:p>
          </p:txBody>
        </p:sp>
      </p:grpSp>
      <p:grpSp>
        <p:nvGrpSpPr>
          <p:cNvPr id="608" name="Google Shape;608;p29"/>
          <p:cNvGrpSpPr/>
          <p:nvPr/>
        </p:nvGrpSpPr>
        <p:grpSpPr>
          <a:xfrm>
            <a:off x="1187624" y="3140968"/>
            <a:ext cx="7776864" cy="3600400"/>
            <a:chOff x="1187624" y="3140968"/>
            <a:chExt cx="7776864" cy="3600400"/>
          </a:xfrm>
        </p:grpSpPr>
        <p:graphicFrame>
          <p:nvGraphicFramePr>
            <p:cNvPr id="609" name="Google Shape;609;p29"/>
            <p:cNvGraphicFramePr/>
            <p:nvPr/>
          </p:nvGraphicFramePr>
          <p:xfrm>
            <a:off x="3635896" y="3140968"/>
            <a:ext cx="5328592" cy="3600400"/>
          </p:xfrm>
          <a:graphic>
            <a:graphicData uri="http://schemas.openxmlformats.org/drawingml/2006/chart">
              <c:chart r:id="rId6"/>
            </a:graphicData>
          </a:graphic>
        </p:graphicFrame>
        <p:sp>
          <p:nvSpPr>
            <p:cNvPr id="610" name="Google Shape;610;p29"/>
            <p:cNvSpPr/>
            <p:nvPr/>
          </p:nvSpPr>
          <p:spPr>
            <a:xfrm>
              <a:off x="1187624" y="5085184"/>
              <a:ext cx="1008112" cy="792088"/>
            </a:xfrm>
            <a:prstGeom prst="roundRect">
              <a:avLst>
                <a:gd fmla="val 0" name="adj"/>
              </a:avLst>
            </a:prstGeom>
            <a:noFill/>
            <a:ln cap="flat" cmpd="sng" w="25400">
              <a:solidFill>
                <a:srgbClr val="7F7F7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11" name="Google Shape;611;p29"/>
            <p:cNvCxnSpPr/>
            <p:nvPr/>
          </p:nvCxnSpPr>
          <p:spPr>
            <a:xfrm>
              <a:off x="2195736" y="5877272"/>
              <a:ext cx="1440160" cy="864096"/>
            </a:xfrm>
            <a:prstGeom prst="straightConnector1">
              <a:avLst/>
            </a:prstGeom>
            <a:noFill/>
            <a:ln cap="flat" cmpd="sng" w="19050">
              <a:solidFill>
                <a:srgbClr val="7F7F7F"/>
              </a:solidFill>
              <a:prstDash val="solid"/>
              <a:round/>
              <a:headEnd len="sm" w="sm" type="none"/>
              <a:tailEnd len="sm" w="sm" type="none"/>
            </a:ln>
          </p:spPr>
        </p:cxnSp>
        <p:cxnSp>
          <p:nvCxnSpPr>
            <p:cNvPr id="612" name="Google Shape;612;p29"/>
            <p:cNvCxnSpPr/>
            <p:nvPr/>
          </p:nvCxnSpPr>
          <p:spPr>
            <a:xfrm flipH="1" rot="10800000">
              <a:off x="2195736" y="3140968"/>
              <a:ext cx="1440160" cy="1944216"/>
            </a:xfrm>
            <a:prstGeom prst="straightConnector1">
              <a:avLst/>
            </a:prstGeom>
            <a:noFill/>
            <a:ln cap="flat" cmpd="sng" w="19050">
              <a:solidFill>
                <a:srgbClr val="7F7F7F"/>
              </a:solidFill>
              <a:prstDash val="solid"/>
              <a:round/>
              <a:headEnd len="sm" w="sm" type="none"/>
              <a:tailEnd len="sm" w="sm" type="none"/>
            </a:ln>
          </p:spPr>
        </p:cxnSp>
      </p:grpSp>
      <p:sp>
        <p:nvSpPr>
          <p:cNvPr id="613" name="Google Shape;613;p29"/>
          <p:cNvSpPr txBox="1"/>
          <p:nvPr/>
        </p:nvSpPr>
        <p:spPr>
          <a:xfrm>
            <a:off x="1259632" y="1466781"/>
            <a:ext cx="5328592" cy="954107"/>
          </a:xfrm>
          <a:prstGeom prst="rect">
            <a:avLst/>
          </a:prstGeom>
          <a:gradFill>
            <a:gsLst>
              <a:gs pos="0">
                <a:srgbClr val="FFFFFF">
                  <a:alpha val="31764"/>
                </a:srgbClr>
              </a:gs>
              <a:gs pos="51000">
                <a:srgbClr val="F2F2F2"/>
              </a:gs>
              <a:gs pos="100000">
                <a:srgbClr val="F2F2F2"/>
              </a:gs>
            </a:gsLst>
            <a:lin ang="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sk-SK" sz="2800">
                <a:solidFill>
                  <a:schemeClr val="dk1"/>
                </a:solidFill>
                <a:latin typeface="Calibri"/>
                <a:ea typeface="Calibri"/>
                <a:cs typeface="Calibri"/>
                <a:sym typeface="Calibri"/>
              </a:rPr>
              <a:t>each point represents </a:t>
            </a:r>
            <a:r>
              <a:rPr b="1" i="1" lang="sk-SK" sz="2800">
                <a:solidFill>
                  <a:schemeClr val="dk1"/>
                </a:solidFill>
                <a:latin typeface="Calibri"/>
                <a:ea typeface="Calibri"/>
                <a:cs typeface="Calibri"/>
                <a:sym typeface="Calibri"/>
              </a:rPr>
              <a:t>30 measurements!</a:t>
            </a:r>
            <a:endParaRPr b="1" i="1"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13"/>
                                        </p:tgtEl>
                                      </p:cBhvr>
                                    </p:animEffect>
                                    <p:set>
                                      <p:cBhvr>
                                        <p:cTn dur="1" fill="hold">
                                          <p:stCondLst>
                                            <p:cond delay="500"/>
                                          </p:stCondLst>
                                        </p:cTn>
                                        <p:tgtEl>
                                          <p:spTgt spid="6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
                                        <p:tgtEl>
                                          <p:spTgt spid="600"/>
                                        </p:tgtEl>
                                      </p:cBhvr>
                                    </p:animEffect>
                                    <p:set>
                                      <p:cBhvr>
                                        <p:cTn dur="1" fill="hold">
                                          <p:stCondLst>
                                            <p:cond delay="200"/>
                                          </p:stCondLst>
                                        </p:cTn>
                                        <p:tgtEl>
                                          <p:spTgt spid="60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95"/>
                                        </p:tgtEl>
                                      </p:cBhvr>
                                    </p:animEffect>
                                    <p:set>
                                      <p:cBhvr>
                                        <p:cTn dur="1" fill="hold">
                                          <p:stCondLst>
                                            <p:cond delay="500"/>
                                          </p:stCondLst>
                                        </p:cTn>
                                        <p:tgtEl>
                                          <p:spTgt spid="5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4"/>
                                        </p:tgtEl>
                                      </p:cBhvr>
                                    </p:animEffect>
                                    <p:set>
                                      <p:cBhvr>
                                        <p:cTn dur="1" fill="hold">
                                          <p:stCondLst>
                                            <p:cond delay="500"/>
                                          </p:stCondLst>
                                        </p:cTn>
                                        <p:tgtEl>
                                          <p:spTgt spid="59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01"/>
                                        </p:tgtEl>
                                      </p:cBhvr>
                                    </p:animEffect>
                                    <p:set>
                                      <p:cBhvr>
                                        <p:cTn dur="1" fill="hold">
                                          <p:stCondLst>
                                            <p:cond delay="500"/>
                                          </p:stCondLst>
                                        </p:cTn>
                                        <p:tgtEl>
                                          <p:spTgt spid="6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08"/>
                                        </p:tgtEl>
                                      </p:cBhvr>
                                    </p:animEffect>
                                    <p:set>
                                      <p:cBhvr>
                                        <p:cTn dur="1" fill="hold">
                                          <p:stCondLst>
                                            <p:cond delay="1000"/>
                                          </p:stCondLst>
                                        </p:cTn>
                                        <p:tgtEl>
                                          <p:spTgt spid="60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Dobrý experiment = dobrý začiatok</a:t>
            </a:r>
            <a:endParaRPr/>
          </a:p>
        </p:txBody>
      </p:sp>
      <p:sp>
        <p:nvSpPr>
          <p:cNvPr id="104" name="Google Shape;104;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sk-SK"/>
              <a:t>experiment = najsilnejší nástroj, najpresvedčivejší argument</a:t>
            </a:r>
            <a:endParaRPr/>
          </a:p>
          <a:p>
            <a:pPr indent="-342900" lvl="0" marL="342900" rtl="0" algn="l">
              <a:spcBef>
                <a:spcPts val="640"/>
              </a:spcBef>
              <a:spcAft>
                <a:spcPts val="0"/>
              </a:spcAft>
              <a:buClr>
                <a:schemeClr val="dk1"/>
              </a:buClr>
              <a:buSzPts val="3200"/>
              <a:buChar char="•"/>
            </a:pPr>
            <a:r>
              <a:rPr lang="sk-SK"/>
              <a:t>teória sa snaží </a:t>
            </a:r>
            <a:r>
              <a:rPr i="1" lang="sk-SK"/>
              <a:t>popísať experimentálne výsledky</a:t>
            </a:r>
            <a:endParaRPr/>
          </a:p>
          <a:p>
            <a:pPr indent="-342900" lvl="0" marL="342900" rtl="0" algn="l">
              <a:spcBef>
                <a:spcPts val="640"/>
              </a:spcBef>
              <a:spcAft>
                <a:spcPts val="0"/>
              </a:spcAft>
              <a:buClr>
                <a:schemeClr val="dk1"/>
              </a:buClr>
              <a:buSzPts val="3200"/>
              <a:buChar char="•"/>
            </a:pPr>
            <a:r>
              <a:rPr lang="sk-SK"/>
              <a:t>základ vedeckej práce = kvalitný, zmysluplný a dôsledný experiment</a:t>
            </a:r>
            <a:endParaRPr/>
          </a:p>
        </p:txBody>
      </p:sp>
      <p:sp>
        <p:nvSpPr>
          <p:cNvPr id="105" name="Google Shape;105;p3"/>
          <p:cNvSpPr/>
          <p:nvPr/>
        </p:nvSpPr>
        <p:spPr>
          <a:xfrm>
            <a:off x="611560" y="5085184"/>
            <a:ext cx="7920880" cy="1296144"/>
          </a:xfrm>
          <a:prstGeom prst="roundRect">
            <a:avLst>
              <a:gd fmla="val 16667" name="adj"/>
            </a:avLst>
          </a:prstGeom>
          <a:solidFill>
            <a:srgbClr val="E5B8B7"/>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sk-SK" sz="3600">
                <a:solidFill>
                  <a:schemeClr val="dk1"/>
                </a:solidFill>
                <a:latin typeface="Calibri"/>
                <a:ea typeface="Calibri"/>
                <a:cs typeface="Calibri"/>
                <a:sym typeface="Calibri"/>
              </a:rPr>
              <a:t>...ako na to (nielen pri TMF)?</a:t>
            </a:r>
            <a:endParaRPr sz="3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graphicFrame>
        <p:nvGraphicFramePr>
          <p:cNvPr id="618" name="Google Shape;618;p30"/>
          <p:cNvGraphicFramePr/>
          <p:nvPr/>
        </p:nvGraphicFramePr>
        <p:xfrm>
          <a:off x="0" y="1071159"/>
          <a:ext cx="8686801" cy="5786841"/>
        </p:xfrm>
        <a:graphic>
          <a:graphicData uri="http://schemas.openxmlformats.org/drawingml/2006/chart">
            <c:chart r:id="rId3"/>
          </a:graphicData>
        </a:graphic>
      </p:graphicFrame>
      <p:sp>
        <p:nvSpPr>
          <p:cNvPr id="619" name="Google Shape;61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alibri"/>
              <a:buNone/>
            </a:pPr>
            <a:r>
              <a:rPr lang="sk-SK" sz="4000"/>
              <a:t>Experiment vs. Theory</a:t>
            </a:r>
            <a:endParaRPr sz="4000"/>
          </a:p>
        </p:txBody>
      </p:sp>
      <p:sp>
        <p:nvSpPr>
          <p:cNvPr id="620" name="Google Shape;62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sk-SK"/>
              <a:t>‹#›</a:t>
            </a:fld>
            <a:endParaRPr/>
          </a:p>
        </p:txBody>
      </p:sp>
      <p:sp>
        <p:nvSpPr>
          <p:cNvPr id="621" name="Google Shape;621;p30"/>
          <p:cNvSpPr/>
          <p:nvPr/>
        </p:nvSpPr>
        <p:spPr>
          <a:xfrm rot="3402253">
            <a:off x="1598584" y="2306462"/>
            <a:ext cx="2018727" cy="3373703"/>
          </a:xfrm>
          <a:prstGeom prst="ellipse">
            <a:avLst/>
          </a:prstGeom>
          <a:noFill/>
          <a:ln cap="flat" cmpd="sng" w="476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22" name="Google Shape;622;p30"/>
          <p:cNvGrpSpPr/>
          <p:nvPr/>
        </p:nvGrpSpPr>
        <p:grpSpPr>
          <a:xfrm>
            <a:off x="7340958" y="869987"/>
            <a:ext cx="1803042" cy="2354198"/>
            <a:chOff x="7340958" y="869987"/>
            <a:chExt cx="1803042" cy="2354198"/>
          </a:xfrm>
        </p:grpSpPr>
        <p:grpSp>
          <p:nvGrpSpPr>
            <p:cNvPr id="623" name="Google Shape;623;p30"/>
            <p:cNvGrpSpPr/>
            <p:nvPr/>
          </p:nvGrpSpPr>
          <p:grpSpPr>
            <a:xfrm>
              <a:off x="7791718" y="1846145"/>
              <a:ext cx="1352282" cy="1378040"/>
              <a:chOff x="7748650" y="2421245"/>
              <a:chExt cx="1352282" cy="1378040"/>
            </a:xfrm>
          </p:grpSpPr>
          <p:pic>
            <p:nvPicPr>
              <p:cNvPr id="624" name="Google Shape;624;p30"/>
              <p:cNvPicPr preferRelativeResize="0"/>
              <p:nvPr/>
            </p:nvPicPr>
            <p:blipFill rotWithShape="1">
              <a:blip r:embed="rId4">
                <a:alphaModFix/>
              </a:blip>
              <a:srcRect b="23141" l="27066" r="43357" t="31647"/>
              <a:stretch/>
            </p:blipFill>
            <p:spPr>
              <a:xfrm>
                <a:off x="7748650" y="2421245"/>
                <a:ext cx="1352282" cy="1378040"/>
              </a:xfrm>
              <a:prstGeom prst="rect">
                <a:avLst/>
              </a:prstGeom>
              <a:noFill/>
              <a:ln>
                <a:noFill/>
              </a:ln>
            </p:spPr>
          </p:pic>
          <p:pic>
            <p:nvPicPr>
              <p:cNvPr id="625" name="Google Shape;625;p30"/>
              <p:cNvPicPr preferRelativeResize="0"/>
              <p:nvPr/>
            </p:nvPicPr>
            <p:blipFill rotWithShape="1">
              <a:blip r:embed="rId5">
                <a:alphaModFix/>
              </a:blip>
              <a:srcRect b="38223" l="46458" r="44245" t="46565"/>
              <a:stretch/>
            </p:blipFill>
            <p:spPr>
              <a:xfrm>
                <a:off x="8229600" y="2897745"/>
                <a:ext cx="425003" cy="463641"/>
              </a:xfrm>
              <a:prstGeom prst="rect">
                <a:avLst/>
              </a:prstGeom>
              <a:noFill/>
              <a:ln>
                <a:noFill/>
              </a:ln>
            </p:spPr>
          </p:pic>
        </p:grpSp>
        <p:sp>
          <p:nvSpPr>
            <p:cNvPr id="626" name="Google Shape;626;p30"/>
            <p:cNvSpPr txBox="1"/>
            <p:nvPr/>
          </p:nvSpPr>
          <p:spPr>
            <a:xfrm>
              <a:off x="7340958" y="869987"/>
              <a:ext cx="1803042" cy="923330"/>
            </a:xfrm>
            <a:prstGeom prst="rect">
              <a:avLst/>
            </a:prstGeom>
            <a:solidFill>
              <a:srgbClr val="FEBB00">
                <a:alpha val="4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1800">
                  <a:solidFill>
                    <a:schemeClr val="dk1"/>
                  </a:solidFill>
                  <a:latin typeface="Calibri"/>
                  <a:ea typeface="Calibri"/>
                  <a:cs typeface="Calibri"/>
                  <a:sym typeface="Calibri"/>
                </a:rPr>
                <a:t>The largest tube, the smallest magnet</a:t>
              </a:r>
              <a:endParaRPr/>
            </a:p>
          </p:txBody>
        </p:sp>
      </p:grpSp>
      <p:sp>
        <p:nvSpPr>
          <p:cNvPr id="627" name="Google Shape;627;p30"/>
          <p:cNvSpPr/>
          <p:nvPr/>
        </p:nvSpPr>
        <p:spPr>
          <a:xfrm rot="5400000">
            <a:off x="5774910" y="1781529"/>
            <a:ext cx="2775336" cy="1131361"/>
          </a:xfrm>
          <a:prstGeom prst="ellipse">
            <a:avLst/>
          </a:prstGeom>
          <a:noFill/>
          <a:ln cap="flat" cmpd="sng" w="476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8" name="Google Shape;628;p30"/>
          <p:cNvSpPr txBox="1"/>
          <p:nvPr/>
        </p:nvSpPr>
        <p:spPr>
          <a:xfrm>
            <a:off x="1753450" y="1999479"/>
            <a:ext cx="2091354" cy="646331"/>
          </a:xfrm>
          <a:prstGeom prst="rect">
            <a:avLst/>
          </a:prstGeom>
          <a:solidFill>
            <a:srgbClr val="FEBB00">
              <a:alpha val="45882"/>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1800">
                <a:solidFill>
                  <a:schemeClr val="dk1"/>
                </a:solidFill>
                <a:latin typeface="Calibri"/>
                <a:ea typeface="Calibri"/>
                <a:cs typeface="Calibri"/>
                <a:sym typeface="Calibri"/>
              </a:rPr>
              <a:t>Overestimated effect – </a:t>
            </a:r>
            <a:r>
              <a:rPr b="1" lang="sk-SK" sz="1800">
                <a:solidFill>
                  <a:schemeClr val="dk1"/>
                </a:solidFill>
                <a:latin typeface="Calibri"/>
                <a:ea typeface="Calibri"/>
                <a:cs typeface="Calibri"/>
                <a:sym typeface="Calibri"/>
              </a:rPr>
              <a:t>thick tubes</a:t>
            </a:r>
            <a:endParaRPr sz="1800">
              <a:solidFill>
                <a:schemeClr val="dk1"/>
              </a:solidFill>
              <a:latin typeface="Calibri"/>
              <a:ea typeface="Calibri"/>
              <a:cs typeface="Calibri"/>
              <a:sym typeface="Calibri"/>
            </a:endParaRPr>
          </a:p>
        </p:txBody>
      </p:sp>
      <p:grpSp>
        <p:nvGrpSpPr>
          <p:cNvPr id="629" name="Google Shape;629;p30"/>
          <p:cNvGrpSpPr/>
          <p:nvPr/>
        </p:nvGrpSpPr>
        <p:grpSpPr>
          <a:xfrm>
            <a:off x="6834188" y="4074345"/>
            <a:ext cx="1538288" cy="591615"/>
            <a:chOff x="6553200" y="7210133"/>
            <a:chExt cx="1571625" cy="604519"/>
          </a:xfrm>
        </p:grpSpPr>
        <p:sp>
          <p:nvSpPr>
            <p:cNvPr id="630" name="Google Shape;630;p30"/>
            <p:cNvSpPr/>
            <p:nvPr/>
          </p:nvSpPr>
          <p:spPr>
            <a:xfrm>
              <a:off x="6553200" y="7210133"/>
              <a:ext cx="1571625" cy="604519"/>
            </a:xfrm>
            <a:prstGeom prst="rect">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31" name="Google Shape;631;p30"/>
            <p:cNvCxnSpPr/>
            <p:nvPr/>
          </p:nvCxnSpPr>
          <p:spPr>
            <a:xfrm>
              <a:off x="6663859" y="7610475"/>
              <a:ext cx="356066" cy="0"/>
            </a:xfrm>
            <a:prstGeom prst="straightConnector1">
              <a:avLst/>
            </a:prstGeom>
            <a:noFill/>
            <a:ln cap="flat" cmpd="sng" w="47625">
              <a:solidFill>
                <a:schemeClr val="dk1"/>
              </a:solidFill>
              <a:prstDash val="dot"/>
              <a:round/>
              <a:headEnd len="sm" w="sm" type="none"/>
              <a:tailEnd len="sm" w="sm" type="none"/>
            </a:ln>
          </p:spPr>
        </p:cxnSp>
        <p:cxnSp>
          <p:nvCxnSpPr>
            <p:cNvPr id="632" name="Google Shape;632;p30"/>
            <p:cNvCxnSpPr/>
            <p:nvPr/>
          </p:nvCxnSpPr>
          <p:spPr>
            <a:xfrm flipH="1" rot="10800000">
              <a:off x="6663859" y="7372350"/>
              <a:ext cx="356066" cy="1"/>
            </a:xfrm>
            <a:prstGeom prst="straightConnector1">
              <a:avLst/>
            </a:prstGeom>
            <a:noFill/>
            <a:ln cap="flat" cmpd="sng" w="47625">
              <a:solidFill>
                <a:srgbClr val="FFC000"/>
              </a:solidFill>
              <a:prstDash val="solid"/>
              <a:round/>
              <a:headEnd len="sm" w="sm" type="none"/>
              <a:tailEnd len="sm" w="sm" type="none"/>
            </a:ln>
          </p:spPr>
        </p:cxnSp>
        <p:sp>
          <p:nvSpPr>
            <p:cNvPr id="633" name="Google Shape;633;p30"/>
            <p:cNvSpPr txBox="1"/>
            <p:nvPr/>
          </p:nvSpPr>
          <p:spPr>
            <a:xfrm>
              <a:off x="7019925" y="7210133"/>
              <a:ext cx="78579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600">
                  <a:solidFill>
                    <a:schemeClr val="dk1"/>
                  </a:solidFill>
                  <a:latin typeface="Calibri"/>
                  <a:ea typeface="Calibri"/>
                  <a:cs typeface="Calibri"/>
                  <a:sym typeface="Calibri"/>
                </a:rPr>
                <a:t>Theory</a:t>
              </a:r>
              <a:endParaRPr/>
            </a:p>
          </p:txBody>
        </p:sp>
        <p:sp>
          <p:nvSpPr>
            <p:cNvPr id="634" name="Google Shape;634;p30"/>
            <p:cNvSpPr txBox="1"/>
            <p:nvPr/>
          </p:nvSpPr>
          <p:spPr>
            <a:xfrm>
              <a:off x="7019925" y="7447647"/>
              <a:ext cx="96962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600">
                  <a:solidFill>
                    <a:schemeClr val="dk1"/>
                  </a:solidFill>
                  <a:latin typeface="Calibri"/>
                  <a:ea typeface="Calibri"/>
                  <a:cs typeface="Calibri"/>
                  <a:sym typeface="Calibri"/>
                </a:rPr>
                <a:t>Trendline</a:t>
              </a:r>
              <a:endParaRPr sz="1600">
                <a:solidFill>
                  <a:schemeClr val="dk1"/>
                </a:solidFill>
                <a:latin typeface="Calibri"/>
                <a:ea typeface="Calibri"/>
                <a:cs typeface="Calibri"/>
                <a:sym typeface="Calibri"/>
              </a:endParaRPr>
            </a:p>
          </p:txBody>
        </p:sp>
      </p:grpSp>
      <p:grpSp>
        <p:nvGrpSpPr>
          <p:cNvPr id="635" name="Google Shape;635;p30"/>
          <p:cNvGrpSpPr/>
          <p:nvPr/>
        </p:nvGrpSpPr>
        <p:grpSpPr>
          <a:xfrm>
            <a:off x="1187624" y="3140968"/>
            <a:ext cx="7776864" cy="3600400"/>
            <a:chOff x="1187624" y="3140968"/>
            <a:chExt cx="7776864" cy="3600400"/>
          </a:xfrm>
        </p:grpSpPr>
        <p:graphicFrame>
          <p:nvGraphicFramePr>
            <p:cNvPr id="636" name="Google Shape;636;p30"/>
            <p:cNvGraphicFramePr/>
            <p:nvPr/>
          </p:nvGraphicFramePr>
          <p:xfrm>
            <a:off x="3635896" y="3140968"/>
            <a:ext cx="5328592" cy="3600400"/>
          </p:xfrm>
          <a:graphic>
            <a:graphicData uri="http://schemas.openxmlformats.org/drawingml/2006/chart">
              <c:chart r:id="rId6"/>
            </a:graphicData>
          </a:graphic>
        </p:graphicFrame>
        <p:sp>
          <p:nvSpPr>
            <p:cNvPr id="637" name="Google Shape;637;p30"/>
            <p:cNvSpPr/>
            <p:nvPr/>
          </p:nvSpPr>
          <p:spPr>
            <a:xfrm>
              <a:off x="1187624" y="5085184"/>
              <a:ext cx="1008112" cy="792088"/>
            </a:xfrm>
            <a:prstGeom prst="roundRect">
              <a:avLst>
                <a:gd fmla="val 0" name="adj"/>
              </a:avLst>
            </a:prstGeom>
            <a:noFill/>
            <a:ln cap="flat" cmpd="sng" w="25400">
              <a:solidFill>
                <a:srgbClr val="7F7F7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38" name="Google Shape;638;p30"/>
            <p:cNvCxnSpPr/>
            <p:nvPr/>
          </p:nvCxnSpPr>
          <p:spPr>
            <a:xfrm>
              <a:off x="2195736" y="5877272"/>
              <a:ext cx="1440160" cy="864096"/>
            </a:xfrm>
            <a:prstGeom prst="straightConnector1">
              <a:avLst/>
            </a:prstGeom>
            <a:noFill/>
            <a:ln cap="flat" cmpd="sng" w="19050">
              <a:solidFill>
                <a:srgbClr val="7F7F7F"/>
              </a:solidFill>
              <a:prstDash val="solid"/>
              <a:round/>
              <a:headEnd len="sm" w="sm" type="none"/>
              <a:tailEnd len="sm" w="sm" type="none"/>
            </a:ln>
          </p:spPr>
        </p:cxnSp>
        <p:cxnSp>
          <p:nvCxnSpPr>
            <p:cNvPr id="639" name="Google Shape;639;p30"/>
            <p:cNvCxnSpPr/>
            <p:nvPr/>
          </p:nvCxnSpPr>
          <p:spPr>
            <a:xfrm flipH="1" rot="10800000">
              <a:off x="2195736" y="3140968"/>
              <a:ext cx="1440160" cy="1944216"/>
            </a:xfrm>
            <a:prstGeom prst="straightConnector1">
              <a:avLst/>
            </a:prstGeom>
            <a:noFill/>
            <a:ln cap="flat" cmpd="sng" w="19050">
              <a:solidFill>
                <a:srgbClr val="7F7F7F"/>
              </a:solidFill>
              <a:prstDash val="solid"/>
              <a:round/>
              <a:headEnd len="sm" w="sm" type="none"/>
              <a:tailEnd len="sm" w="sm" type="none"/>
            </a:ln>
          </p:spPr>
        </p:cxnSp>
      </p:grpSp>
      <p:sp>
        <p:nvSpPr>
          <p:cNvPr id="640" name="Google Shape;640;p30"/>
          <p:cNvSpPr txBox="1"/>
          <p:nvPr/>
        </p:nvSpPr>
        <p:spPr>
          <a:xfrm>
            <a:off x="1259632" y="1466781"/>
            <a:ext cx="5328592" cy="954107"/>
          </a:xfrm>
          <a:prstGeom prst="rect">
            <a:avLst/>
          </a:prstGeom>
          <a:gradFill>
            <a:gsLst>
              <a:gs pos="0">
                <a:srgbClr val="FFFFFF">
                  <a:alpha val="31764"/>
                </a:srgbClr>
              </a:gs>
              <a:gs pos="51000">
                <a:srgbClr val="F2F2F2"/>
              </a:gs>
              <a:gs pos="100000">
                <a:srgbClr val="F2F2F2"/>
              </a:gs>
            </a:gsLst>
            <a:lin ang="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sk-SK" sz="2800">
                <a:solidFill>
                  <a:schemeClr val="dk1"/>
                </a:solidFill>
                <a:latin typeface="Calibri"/>
                <a:ea typeface="Calibri"/>
                <a:cs typeface="Calibri"/>
                <a:sym typeface="Calibri"/>
              </a:rPr>
              <a:t>each point represents </a:t>
            </a:r>
            <a:r>
              <a:rPr b="1" i="1" lang="sk-SK" sz="2800">
                <a:solidFill>
                  <a:schemeClr val="dk1"/>
                </a:solidFill>
                <a:latin typeface="Calibri"/>
                <a:ea typeface="Calibri"/>
                <a:cs typeface="Calibri"/>
                <a:sym typeface="Calibri"/>
              </a:rPr>
              <a:t>30 measurements!</a:t>
            </a:r>
            <a:endParaRPr b="1" i="1" sz="2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1"/>
          <p:cNvSpPr/>
          <p:nvPr/>
        </p:nvSpPr>
        <p:spPr>
          <a:xfrm>
            <a:off x="611560" y="764704"/>
            <a:ext cx="7920880" cy="4536504"/>
          </a:xfrm>
          <a:prstGeom prst="roundRect">
            <a:avLst>
              <a:gd fmla="val 16667" name="adj"/>
            </a:avLst>
          </a:prstGeom>
          <a:solidFill>
            <a:srgbClr val="B6DDE7"/>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646" name="Google Shape;646;p31"/>
          <p:cNvSpPr txBox="1"/>
          <p:nvPr/>
        </p:nvSpPr>
        <p:spPr>
          <a:xfrm>
            <a:off x="1187624" y="980728"/>
            <a:ext cx="6984776" cy="4031873"/>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3200"/>
              <a:buFont typeface="Calibri"/>
              <a:buAutoNum type="arabicPeriod"/>
            </a:pPr>
            <a:r>
              <a:rPr b="1" lang="sk-SK" sz="3200">
                <a:solidFill>
                  <a:schemeClr val="dk1"/>
                </a:solidFill>
                <a:latin typeface="Calibri"/>
                <a:ea typeface="Calibri"/>
                <a:cs typeface="Calibri"/>
                <a:sym typeface="Calibri"/>
              </a:rPr>
              <a:t>Ako systematicky experimentovať?</a:t>
            </a:r>
            <a:endParaRPr/>
          </a:p>
          <a:p>
            <a:pPr indent="-514350" lvl="0" marL="514350" marR="0" rtl="0" algn="l">
              <a:spcBef>
                <a:spcPts val="0"/>
              </a:spcBef>
              <a:spcAft>
                <a:spcPts val="0"/>
              </a:spcAft>
              <a:buNone/>
            </a:pPr>
            <a:r>
              <a:t/>
            </a:r>
            <a:endParaRPr b="1" sz="32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meniť naraz iba </a:t>
            </a:r>
            <a:r>
              <a:rPr i="1" lang="sk-SK" sz="3200">
                <a:solidFill>
                  <a:schemeClr val="dk1"/>
                </a:solidFill>
                <a:latin typeface="Calibri"/>
                <a:ea typeface="Calibri"/>
                <a:cs typeface="Calibri"/>
                <a:sym typeface="Calibri"/>
              </a:rPr>
              <a:t>1 parameter</a:t>
            </a:r>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poriadne si </a:t>
            </a:r>
            <a:r>
              <a:rPr i="1" lang="sk-SK" sz="3200">
                <a:solidFill>
                  <a:schemeClr val="dk1"/>
                </a:solidFill>
                <a:latin typeface="Calibri"/>
                <a:ea typeface="Calibri"/>
                <a:cs typeface="Calibri"/>
                <a:sym typeface="Calibri"/>
              </a:rPr>
              <a:t>premyslieť</a:t>
            </a:r>
            <a:r>
              <a:rPr lang="sk-SK" sz="3200">
                <a:solidFill>
                  <a:schemeClr val="dk1"/>
                </a:solidFill>
                <a:latin typeface="Calibri"/>
                <a:ea typeface="Calibri"/>
                <a:cs typeface="Calibri"/>
                <a:sym typeface="Calibri"/>
              </a:rPr>
              <a:t> aparatúru</a:t>
            </a:r>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všetko </a:t>
            </a:r>
            <a:r>
              <a:rPr i="1" lang="sk-SK" sz="3200">
                <a:solidFill>
                  <a:schemeClr val="dk1"/>
                </a:solidFill>
                <a:latin typeface="Calibri"/>
                <a:ea typeface="Calibri"/>
                <a:cs typeface="Calibri"/>
                <a:sym typeface="Calibri"/>
              </a:rPr>
              <a:t>zapisovať</a:t>
            </a:r>
            <a:r>
              <a:rPr lang="sk-SK" sz="3200">
                <a:solidFill>
                  <a:schemeClr val="dk1"/>
                </a:solidFill>
                <a:latin typeface="Calibri"/>
                <a:ea typeface="Calibri"/>
                <a:cs typeface="Calibri"/>
                <a:sym typeface="Calibri"/>
              </a:rPr>
              <a:t> a fotiť</a:t>
            </a:r>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myslieť na </a:t>
            </a:r>
            <a:r>
              <a:rPr i="1" lang="sk-SK" sz="3200">
                <a:solidFill>
                  <a:schemeClr val="dk1"/>
                </a:solidFill>
                <a:latin typeface="Calibri"/>
                <a:ea typeface="Calibri"/>
                <a:cs typeface="Calibri"/>
                <a:sym typeface="Calibri"/>
              </a:rPr>
              <a:t>chyby merania</a:t>
            </a:r>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merať </a:t>
            </a:r>
            <a:r>
              <a:rPr i="1" lang="sk-SK" sz="3200">
                <a:solidFill>
                  <a:schemeClr val="dk1"/>
                </a:solidFill>
                <a:latin typeface="Calibri"/>
                <a:ea typeface="Calibri"/>
                <a:cs typeface="Calibri"/>
                <a:sym typeface="Calibri"/>
              </a:rPr>
              <a:t>presne</a:t>
            </a:r>
            <a:r>
              <a:rPr lang="sk-SK" sz="3200">
                <a:solidFill>
                  <a:schemeClr val="dk1"/>
                </a:solidFill>
                <a:latin typeface="Calibri"/>
                <a:ea typeface="Calibri"/>
                <a:cs typeface="Calibri"/>
                <a:sym typeface="Calibri"/>
              </a:rPr>
              <a:t> a najlepšie viackrát</a:t>
            </a:r>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veriť nameraným výsledkom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32"/>
          <p:cNvSpPr/>
          <p:nvPr/>
        </p:nvSpPr>
        <p:spPr>
          <a:xfrm>
            <a:off x="611560" y="476672"/>
            <a:ext cx="7992888" cy="5760640"/>
          </a:xfrm>
          <a:prstGeom prst="roundRect">
            <a:avLst>
              <a:gd fmla="val 16667" name="adj"/>
            </a:avLst>
          </a:prstGeom>
          <a:solidFill>
            <a:srgbClr val="00B050">
              <a:alpha val="30980"/>
            </a:srgbClr>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652" name="Google Shape;652;p32"/>
          <p:cNvSpPr txBox="1"/>
          <p:nvPr/>
        </p:nvSpPr>
        <p:spPr>
          <a:xfrm>
            <a:off x="1187624" y="908720"/>
            <a:ext cx="6984776" cy="1138773"/>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3600"/>
              <a:buFont typeface="Calibri"/>
              <a:buAutoNum type="arabicPeriod" startAt="2"/>
            </a:pPr>
            <a:r>
              <a:rPr b="1" lang="sk-SK" sz="3600">
                <a:solidFill>
                  <a:schemeClr val="dk1"/>
                </a:solidFill>
                <a:latin typeface="Calibri"/>
                <a:ea typeface="Calibri"/>
                <a:cs typeface="Calibri"/>
                <a:sym typeface="Calibri"/>
              </a:rPr>
              <a:t>Čo mi hovoria moje dáta?</a:t>
            </a:r>
            <a:endParaRPr/>
          </a:p>
          <a:p>
            <a:pPr indent="-514350" lvl="0" marL="514350" marR="0" rtl="0" algn="l">
              <a:spcBef>
                <a:spcPts val="0"/>
              </a:spcBef>
              <a:spcAft>
                <a:spcPts val="0"/>
              </a:spcAft>
              <a:buNone/>
            </a:pPr>
            <a:r>
              <a:t/>
            </a:r>
            <a:endParaRPr b="1" sz="3200">
              <a:solidFill>
                <a:schemeClr val="dk1"/>
              </a:solidFill>
              <a:latin typeface="Calibri"/>
              <a:ea typeface="Calibri"/>
              <a:cs typeface="Calibri"/>
              <a:sym typeface="Calibri"/>
            </a:endParaRPr>
          </a:p>
        </p:txBody>
      </p:sp>
      <p:pic>
        <p:nvPicPr>
          <p:cNvPr id="653" name="Google Shape;653;p32"/>
          <p:cNvPicPr preferRelativeResize="0"/>
          <p:nvPr/>
        </p:nvPicPr>
        <p:blipFill rotWithShape="1">
          <a:blip r:embed="rId3">
            <a:alphaModFix/>
          </a:blip>
          <a:srcRect b="1957" l="12714" r="13329" t="0"/>
          <a:stretch/>
        </p:blipFill>
        <p:spPr>
          <a:xfrm>
            <a:off x="4231547" y="1628800"/>
            <a:ext cx="4804949" cy="3672408"/>
          </a:xfrm>
          <a:prstGeom prst="rect">
            <a:avLst/>
          </a:prstGeom>
          <a:noFill/>
          <a:ln>
            <a:noFill/>
          </a:ln>
        </p:spPr>
      </p:pic>
      <p:sp>
        <p:nvSpPr>
          <p:cNvPr id="654" name="Google Shape;654;p32"/>
          <p:cNvSpPr txBox="1"/>
          <p:nvPr/>
        </p:nvSpPr>
        <p:spPr>
          <a:xfrm>
            <a:off x="755576" y="1844824"/>
            <a:ext cx="5040560" cy="4031873"/>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brať do úvahy </a:t>
            </a:r>
            <a:endParaRPr/>
          </a:p>
          <a:p>
            <a:pPr indent="-514350" lvl="0" marL="514350" marR="0" rtl="0" algn="l">
              <a:spcBef>
                <a:spcPts val="0"/>
              </a:spcBef>
              <a:spcAft>
                <a:spcPts val="0"/>
              </a:spcAft>
              <a:buNone/>
            </a:pPr>
            <a:r>
              <a:rPr lang="sk-SK" sz="3200">
                <a:solidFill>
                  <a:schemeClr val="dk1"/>
                </a:solidFill>
                <a:latin typeface="Calibri"/>
                <a:ea typeface="Calibri"/>
                <a:cs typeface="Calibri"/>
                <a:sym typeface="Calibri"/>
              </a:rPr>
              <a:t>	presnosť meraní</a:t>
            </a:r>
            <a:endParaRPr/>
          </a:p>
          <a:p>
            <a:pPr indent="-311150" lvl="0" marL="51435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fitovať, ak mám</a:t>
            </a:r>
            <a:endParaRPr/>
          </a:p>
          <a:p>
            <a:pPr indent="-514350" lvl="0" marL="514350" marR="0" rtl="0" algn="l">
              <a:spcBef>
                <a:spcPts val="0"/>
              </a:spcBef>
              <a:spcAft>
                <a:spcPts val="0"/>
              </a:spcAft>
              <a:buNone/>
            </a:pPr>
            <a:r>
              <a:rPr lang="sk-SK" sz="3200">
                <a:solidFill>
                  <a:schemeClr val="dk1"/>
                </a:solidFill>
                <a:latin typeface="Calibri"/>
                <a:ea typeface="Calibri"/>
                <a:cs typeface="Calibri"/>
                <a:sym typeface="Calibri"/>
              </a:rPr>
              <a:t>	dosť dát</a:t>
            </a:r>
            <a:endParaRPr/>
          </a:p>
          <a:p>
            <a:pPr indent="-311150" lvl="0" marL="514350" marR="0" rtl="0" algn="l">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nástroj na </a:t>
            </a:r>
            <a:endParaRPr/>
          </a:p>
          <a:p>
            <a:pPr indent="-514350" lvl="0" marL="514350" marR="0" rtl="0" algn="l">
              <a:spcBef>
                <a:spcPts val="0"/>
              </a:spcBef>
              <a:spcAft>
                <a:spcPts val="0"/>
              </a:spcAft>
              <a:buNone/>
            </a:pPr>
            <a:r>
              <a:rPr lang="sk-SK" sz="3200">
                <a:solidFill>
                  <a:schemeClr val="dk1"/>
                </a:solidFill>
                <a:latin typeface="Calibri"/>
                <a:ea typeface="Calibri"/>
                <a:cs typeface="Calibri"/>
                <a:sym typeface="Calibri"/>
              </a:rPr>
              <a:t>	overenie predpokladov</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33"/>
          <p:cNvSpPr/>
          <p:nvPr/>
        </p:nvSpPr>
        <p:spPr>
          <a:xfrm>
            <a:off x="611560" y="620688"/>
            <a:ext cx="7920880" cy="4968552"/>
          </a:xfrm>
          <a:prstGeom prst="roundRect">
            <a:avLst>
              <a:gd fmla="val 16667" name="adj"/>
            </a:avLst>
          </a:prstGeom>
          <a:solidFill>
            <a:srgbClr val="FBD4B4"/>
          </a:solidFill>
          <a:ln cap="flat" cmpd="sng" w="254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p:txBody>
      </p:sp>
      <p:sp>
        <p:nvSpPr>
          <p:cNvPr id="660" name="Google Shape;660;p33"/>
          <p:cNvSpPr txBox="1"/>
          <p:nvPr/>
        </p:nvSpPr>
        <p:spPr>
          <a:xfrm>
            <a:off x="899592" y="1174100"/>
            <a:ext cx="7344816" cy="3539430"/>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3200"/>
              <a:buFont typeface="Calibri"/>
              <a:buAutoNum type="arabicPeriod" startAt="3"/>
            </a:pPr>
            <a:r>
              <a:rPr b="1" lang="sk-SK" sz="3200">
                <a:solidFill>
                  <a:schemeClr val="dk1"/>
                </a:solidFill>
                <a:latin typeface="Calibri"/>
                <a:ea typeface="Calibri"/>
                <a:cs typeface="Calibri"/>
                <a:sym typeface="Calibri"/>
              </a:rPr>
              <a:t>Ako dáta prezentovať</a:t>
            </a:r>
            <a:endParaRPr/>
          </a:p>
          <a:p>
            <a:pPr indent="-514350" lvl="0" marL="514350" marR="0" rtl="0" algn="l">
              <a:spcBef>
                <a:spcPts val="0"/>
              </a:spcBef>
              <a:spcAft>
                <a:spcPts val="0"/>
              </a:spcAft>
              <a:buNone/>
            </a:pPr>
            <a:r>
              <a:rPr b="1" lang="sk-SK" sz="3200">
                <a:solidFill>
                  <a:schemeClr val="dk1"/>
                </a:solidFill>
                <a:latin typeface="Calibri"/>
                <a:ea typeface="Calibri"/>
                <a:cs typeface="Calibri"/>
                <a:sym typeface="Calibri"/>
              </a:rPr>
              <a:t> </a:t>
            </a:r>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dôkladne vysvetliť, čo nám graf hovorí</a:t>
            </a:r>
            <a:endParaRPr/>
          </a:p>
          <a:p>
            <a:pPr indent="-514350" lvl="0" marL="514350" marR="0" rtl="0" algn="l">
              <a:spcBef>
                <a:spcPts val="0"/>
              </a:spcBef>
              <a:spcAft>
                <a:spcPts val="0"/>
              </a:spcAft>
              <a:buClr>
                <a:schemeClr val="dk1"/>
              </a:buClr>
              <a:buSzPts val="3200"/>
              <a:buFont typeface="Arial"/>
              <a:buChar char="•"/>
            </a:pPr>
            <a:r>
              <a:rPr i="1" lang="sk-SK" sz="3200">
                <a:solidFill>
                  <a:schemeClr val="dk1"/>
                </a:solidFill>
                <a:latin typeface="Calibri"/>
                <a:ea typeface="Calibri"/>
                <a:cs typeface="Calibri"/>
                <a:sym typeface="Calibri"/>
              </a:rPr>
              <a:t>prehľadný, intuitívny, zmysluplný</a:t>
            </a:r>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vyznačiť, na čo sa máme sústrediť</a:t>
            </a:r>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nie je cieľom ukázať </a:t>
            </a:r>
            <a:r>
              <a:rPr i="1" lang="sk-SK" sz="3200">
                <a:solidFill>
                  <a:schemeClr val="dk1"/>
                </a:solidFill>
                <a:latin typeface="Calibri"/>
                <a:ea typeface="Calibri"/>
                <a:cs typeface="Calibri"/>
                <a:sym typeface="Calibri"/>
              </a:rPr>
              <a:t>všetko</a:t>
            </a:r>
            <a:endParaRPr/>
          </a:p>
          <a:p>
            <a:pPr indent="-514350" lvl="0" marL="514350" marR="0" rtl="0" algn="l">
              <a:spcBef>
                <a:spcPts val="0"/>
              </a:spcBef>
              <a:spcAft>
                <a:spcPts val="0"/>
              </a:spcAft>
              <a:buClr>
                <a:schemeClr val="dk1"/>
              </a:buClr>
              <a:buSzPts val="3200"/>
              <a:buFont typeface="Arial"/>
              <a:buChar char="•"/>
            </a:pPr>
            <a:r>
              <a:rPr lang="sk-SK" sz="3200">
                <a:solidFill>
                  <a:schemeClr val="dk1"/>
                </a:solidFill>
                <a:latin typeface="Calibri"/>
                <a:ea typeface="Calibri"/>
                <a:cs typeface="Calibri"/>
                <a:sym typeface="Calibri"/>
              </a:rPr>
              <a:t>vžiť sa do role obecenstva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34"/>
          <p:cNvSpPr txBox="1"/>
          <p:nvPr>
            <p:ph type="ctrTitle"/>
          </p:nvPr>
        </p:nvSpPr>
        <p:spPr>
          <a:xfrm>
            <a:off x="683568" y="1772816"/>
            <a:ext cx="7772400" cy="280831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800"/>
              <a:buFont typeface="Calibri"/>
              <a:buNone/>
            </a:pPr>
            <a:r>
              <a:rPr b="1" lang="sk-SK" sz="4800"/>
              <a:t>Ďakujem za pozornosť :)</a:t>
            </a:r>
            <a:endParaRPr sz="4800"/>
          </a:p>
        </p:txBody>
      </p:sp>
      <p:sp>
        <p:nvSpPr>
          <p:cNvPr id="666" name="Google Shape;666;p34"/>
          <p:cNvSpPr txBox="1"/>
          <p:nvPr>
            <p:ph idx="1" type="subTitle"/>
          </p:nvPr>
        </p:nvSpPr>
        <p:spPr>
          <a:xfrm>
            <a:off x="1371600" y="563684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2000"/>
              <a:buNone/>
            </a:pPr>
            <a:r>
              <a:rPr i="1" lang="sk-SK" sz="2000"/>
              <a:t>Úvodné sústredenie TMF, Október 2024</a:t>
            </a:r>
            <a:endParaRPr/>
          </a:p>
          <a:p>
            <a:pPr indent="0" lvl="0" marL="0" rtl="0" algn="ctr">
              <a:spcBef>
                <a:spcPts val="400"/>
              </a:spcBef>
              <a:spcAft>
                <a:spcPts val="0"/>
              </a:spcAft>
              <a:buClr>
                <a:srgbClr val="888888"/>
              </a:buClr>
              <a:buSzPts val="2000"/>
              <a:buNone/>
            </a:pPr>
            <a:r>
              <a:rPr i="1" lang="sk-SK" sz="2000"/>
              <a:t>Natália Ružičková</a:t>
            </a:r>
            <a:endParaRPr i="1" sz="2000"/>
          </a:p>
        </p:txBody>
      </p:sp>
      <p:pic>
        <p:nvPicPr>
          <p:cNvPr descr="Iyptlogo2008.png" id="667" name="Google Shape;667;p34"/>
          <p:cNvPicPr preferRelativeResize="0"/>
          <p:nvPr/>
        </p:nvPicPr>
        <p:blipFill rotWithShape="1">
          <a:blip r:embed="rId3">
            <a:alphaModFix/>
          </a:blip>
          <a:srcRect b="0" l="0" r="0" t="0"/>
          <a:stretch/>
        </p:blipFill>
        <p:spPr>
          <a:xfrm>
            <a:off x="6660232" y="52857"/>
            <a:ext cx="2483768" cy="20079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p:nvPr/>
        </p:nvSpPr>
        <p:spPr>
          <a:xfrm>
            <a:off x="611560" y="764704"/>
            <a:ext cx="7920880" cy="1584176"/>
          </a:xfrm>
          <a:prstGeom prst="roundRect">
            <a:avLst>
              <a:gd fmla="val 16667" name="adj"/>
            </a:avLst>
          </a:prstGeom>
          <a:solidFill>
            <a:srgbClr val="B6DDE7"/>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sk-SK" sz="3600">
                <a:solidFill>
                  <a:schemeClr val="dk1"/>
                </a:solidFill>
                <a:latin typeface="Calibri"/>
                <a:ea typeface="Calibri"/>
                <a:cs typeface="Calibri"/>
                <a:sym typeface="Calibri"/>
              </a:rPr>
              <a:t>1. </a:t>
            </a:r>
            <a:r>
              <a:rPr lang="sk-SK" sz="3600">
                <a:solidFill>
                  <a:schemeClr val="dk1"/>
                </a:solidFill>
                <a:latin typeface="Calibri"/>
                <a:ea typeface="Calibri"/>
                <a:cs typeface="Calibri"/>
                <a:sym typeface="Calibri"/>
              </a:rPr>
              <a:t>Ako systematicky experimentovať?</a:t>
            </a:r>
            <a:endParaRPr sz="3600">
              <a:solidFill>
                <a:schemeClr val="dk1"/>
              </a:solidFill>
              <a:latin typeface="Calibri"/>
              <a:ea typeface="Calibri"/>
              <a:cs typeface="Calibri"/>
              <a:sym typeface="Calibri"/>
            </a:endParaRPr>
          </a:p>
        </p:txBody>
      </p:sp>
      <p:sp>
        <p:nvSpPr>
          <p:cNvPr id="111" name="Google Shape;111;p4"/>
          <p:cNvSpPr/>
          <p:nvPr/>
        </p:nvSpPr>
        <p:spPr>
          <a:xfrm>
            <a:off x="611560" y="2636912"/>
            <a:ext cx="7920880" cy="1584176"/>
          </a:xfrm>
          <a:prstGeom prst="roundRect">
            <a:avLst>
              <a:gd fmla="val 16667" name="adj"/>
            </a:avLst>
          </a:prstGeom>
          <a:solidFill>
            <a:srgbClr val="00B050">
              <a:alpha val="30980"/>
            </a:srgbClr>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sk-SK" sz="3600">
                <a:solidFill>
                  <a:schemeClr val="dk1"/>
                </a:solidFill>
                <a:latin typeface="Calibri"/>
                <a:ea typeface="Calibri"/>
                <a:cs typeface="Calibri"/>
                <a:sym typeface="Calibri"/>
              </a:rPr>
              <a:t>2. </a:t>
            </a:r>
            <a:r>
              <a:rPr lang="sk-SK" sz="3600">
                <a:solidFill>
                  <a:schemeClr val="dk1"/>
                </a:solidFill>
                <a:latin typeface="Calibri"/>
                <a:ea typeface="Calibri"/>
                <a:cs typeface="Calibri"/>
                <a:sym typeface="Calibri"/>
              </a:rPr>
              <a:t>Čo mi hovoria moje dáta?</a:t>
            </a:r>
            <a:endParaRPr sz="3600">
              <a:solidFill>
                <a:schemeClr val="dk1"/>
              </a:solidFill>
              <a:latin typeface="Calibri"/>
              <a:ea typeface="Calibri"/>
              <a:cs typeface="Calibri"/>
              <a:sym typeface="Calibri"/>
            </a:endParaRPr>
          </a:p>
        </p:txBody>
      </p:sp>
      <p:sp>
        <p:nvSpPr>
          <p:cNvPr id="112" name="Google Shape;112;p4"/>
          <p:cNvSpPr/>
          <p:nvPr/>
        </p:nvSpPr>
        <p:spPr>
          <a:xfrm>
            <a:off x="611560" y="4509120"/>
            <a:ext cx="7920880" cy="1584176"/>
          </a:xfrm>
          <a:prstGeom prst="roundRect">
            <a:avLst>
              <a:gd fmla="val 16667" name="adj"/>
            </a:avLst>
          </a:prstGeom>
          <a:solidFill>
            <a:srgbClr val="FBD4B4"/>
          </a:solidFill>
          <a:ln cap="flat" cmpd="sng" w="254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sk-SK" sz="3600">
                <a:solidFill>
                  <a:schemeClr val="dk1"/>
                </a:solidFill>
                <a:latin typeface="Calibri"/>
                <a:ea typeface="Calibri"/>
                <a:cs typeface="Calibri"/>
                <a:sym typeface="Calibri"/>
              </a:rPr>
              <a:t>3. </a:t>
            </a:r>
            <a:r>
              <a:rPr lang="sk-SK" sz="3600">
                <a:solidFill>
                  <a:schemeClr val="dk1"/>
                </a:solidFill>
                <a:latin typeface="Calibri"/>
                <a:ea typeface="Calibri"/>
                <a:cs typeface="Calibri"/>
                <a:sym typeface="Calibri"/>
              </a:rPr>
              <a:t>Ako výsledky odprezentovať?</a:t>
            </a:r>
            <a:endParaRPr sz="3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p:nvPr/>
        </p:nvSpPr>
        <p:spPr>
          <a:xfrm rot="-10304618">
            <a:off x="1334486" y="2163240"/>
            <a:ext cx="4991255" cy="4411409"/>
          </a:xfrm>
          <a:prstGeom prst="arc">
            <a:avLst>
              <a:gd fmla="val 16168253" name="adj1"/>
              <a:gd fmla="val 1218503" name="adj2"/>
            </a:avLst>
          </a:prstGeom>
          <a:noFill/>
          <a:ln cap="flat" cmpd="sng" w="107950">
            <a:solidFill>
              <a:srgbClr val="0070C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8" name="Google Shape;118;p5"/>
          <p:cNvGrpSpPr/>
          <p:nvPr/>
        </p:nvGrpSpPr>
        <p:grpSpPr>
          <a:xfrm>
            <a:off x="5364088" y="188640"/>
            <a:ext cx="3456384" cy="2160240"/>
            <a:chOff x="755576" y="1628800"/>
            <a:chExt cx="3456384" cy="2592288"/>
          </a:xfrm>
        </p:grpSpPr>
        <p:sp>
          <p:nvSpPr>
            <p:cNvPr id="119" name="Google Shape;119;p5"/>
            <p:cNvSpPr/>
            <p:nvPr/>
          </p:nvSpPr>
          <p:spPr>
            <a:xfrm>
              <a:off x="755576" y="1628800"/>
              <a:ext cx="3456384" cy="2592288"/>
            </a:xfrm>
            <a:prstGeom prst="roundRect">
              <a:avLst>
                <a:gd fmla="val 16667" name="adj"/>
              </a:avLst>
            </a:prstGeom>
            <a:solidFill>
              <a:srgbClr val="B6DDE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5"/>
            <p:cNvSpPr txBox="1"/>
            <p:nvPr/>
          </p:nvSpPr>
          <p:spPr>
            <a:xfrm>
              <a:off x="899592" y="1844824"/>
              <a:ext cx="3240360"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k-SK" sz="3200">
                  <a:solidFill>
                    <a:schemeClr val="dk1"/>
                  </a:solidFill>
                  <a:latin typeface="Calibri"/>
                  <a:ea typeface="Calibri"/>
                  <a:cs typeface="Calibri"/>
                  <a:sym typeface="Calibri"/>
                </a:rPr>
                <a:t>BRAINSTORMING</a:t>
              </a:r>
              <a:endParaRPr/>
            </a:p>
            <a:p>
              <a:pPr indent="0" lvl="0" marL="0" marR="0" rtl="0" algn="ctr">
                <a:spcBef>
                  <a:spcPts val="0"/>
                </a:spcBef>
                <a:spcAft>
                  <a:spcPts val="0"/>
                </a:spcAft>
                <a:buNone/>
              </a:pPr>
              <a:r>
                <a:rPr lang="sk-SK" sz="2800">
                  <a:solidFill>
                    <a:schemeClr val="dk1"/>
                  </a:solidFill>
                  <a:latin typeface="Calibri"/>
                  <a:ea typeface="Calibri"/>
                  <a:cs typeface="Calibri"/>
                  <a:sym typeface="Calibri"/>
                </a:rPr>
                <a:t>všetky možné parametre, ktoré by mohli mať vplyv</a:t>
              </a:r>
              <a:endParaRPr sz="2800">
                <a:solidFill>
                  <a:schemeClr val="dk1"/>
                </a:solidFill>
                <a:latin typeface="Calibri"/>
                <a:ea typeface="Calibri"/>
                <a:cs typeface="Calibri"/>
                <a:sym typeface="Calibri"/>
              </a:endParaRPr>
            </a:p>
          </p:txBody>
        </p:sp>
      </p:grpSp>
      <p:grpSp>
        <p:nvGrpSpPr>
          <p:cNvPr id="121" name="Google Shape;121;p5"/>
          <p:cNvGrpSpPr/>
          <p:nvPr/>
        </p:nvGrpSpPr>
        <p:grpSpPr>
          <a:xfrm>
            <a:off x="1907704" y="2564904"/>
            <a:ext cx="5112568" cy="1296144"/>
            <a:chOff x="-332545" y="1628800"/>
            <a:chExt cx="4544505" cy="2592288"/>
          </a:xfrm>
        </p:grpSpPr>
        <p:sp>
          <p:nvSpPr>
            <p:cNvPr id="122" name="Google Shape;122;p5"/>
            <p:cNvSpPr/>
            <p:nvPr/>
          </p:nvSpPr>
          <p:spPr>
            <a:xfrm>
              <a:off x="-332545" y="1628800"/>
              <a:ext cx="4544505" cy="2592288"/>
            </a:xfrm>
            <a:prstGeom prst="roundRect">
              <a:avLst>
                <a:gd fmla="val 16667" name="adj"/>
              </a:avLst>
            </a:prstGeom>
            <a:solidFill>
              <a:srgbClr val="FBD4B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5"/>
            <p:cNvSpPr txBox="1"/>
            <p:nvPr/>
          </p:nvSpPr>
          <p:spPr>
            <a:xfrm>
              <a:off x="-268538" y="1870953"/>
              <a:ext cx="4408490" cy="126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3200">
                  <a:solidFill>
                    <a:schemeClr val="dk1"/>
                  </a:solidFill>
                  <a:latin typeface="Calibri"/>
                  <a:ea typeface="Calibri"/>
                  <a:cs typeface="Calibri"/>
                  <a:sym typeface="Calibri"/>
                </a:rPr>
                <a:t>NÁVRH EXPERIMENTU </a:t>
              </a:r>
              <a:endParaRPr/>
            </a:p>
            <a:p>
              <a:pPr indent="0" lvl="0" marL="0" marR="0" rtl="0" algn="ctr">
                <a:spcBef>
                  <a:spcPts val="0"/>
                </a:spcBef>
                <a:spcAft>
                  <a:spcPts val="0"/>
                </a:spcAft>
                <a:buNone/>
              </a:pPr>
              <a:r>
                <a:rPr b="1" lang="sk-SK" sz="3200">
                  <a:solidFill>
                    <a:schemeClr val="dk1"/>
                  </a:solidFill>
                  <a:latin typeface="Calibri"/>
                  <a:ea typeface="Calibri"/>
                  <a:cs typeface="Calibri"/>
                  <a:sym typeface="Calibri"/>
                </a:rPr>
                <a:t>k jednotlivým parametrom</a:t>
              </a:r>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grpSp>
      <p:grpSp>
        <p:nvGrpSpPr>
          <p:cNvPr id="124" name="Google Shape;124;p5"/>
          <p:cNvGrpSpPr/>
          <p:nvPr/>
        </p:nvGrpSpPr>
        <p:grpSpPr>
          <a:xfrm>
            <a:off x="539552" y="188640"/>
            <a:ext cx="3456384" cy="2232248"/>
            <a:chOff x="755576" y="1628800"/>
            <a:chExt cx="3456384" cy="2592288"/>
          </a:xfrm>
        </p:grpSpPr>
        <p:sp>
          <p:nvSpPr>
            <p:cNvPr id="125" name="Google Shape;125;p5"/>
            <p:cNvSpPr/>
            <p:nvPr/>
          </p:nvSpPr>
          <p:spPr>
            <a:xfrm>
              <a:off x="755576" y="1628800"/>
              <a:ext cx="3456384" cy="2592288"/>
            </a:xfrm>
            <a:prstGeom prst="roundRect">
              <a:avLst>
                <a:gd fmla="val 16667" name="adj"/>
              </a:avLst>
            </a:prstGeom>
            <a:solidFill>
              <a:srgbClr val="CCC0D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5"/>
            <p:cNvSpPr txBox="1"/>
            <p:nvPr/>
          </p:nvSpPr>
          <p:spPr>
            <a:xfrm>
              <a:off x="899592" y="1844824"/>
              <a:ext cx="324036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lang="sk-SK" sz="2400">
                  <a:solidFill>
                    <a:schemeClr val="dk1"/>
                  </a:solidFill>
                  <a:latin typeface="Calibri"/>
                  <a:ea typeface="Calibri"/>
                  <a:cs typeface="Calibri"/>
                  <a:sym typeface="Calibri"/>
                </a:rPr>
                <a:t>1. XXX YYY ZZZ</a:t>
              </a:r>
              <a:endParaRPr/>
            </a:p>
            <a:p>
              <a:pPr indent="0" lvl="0" marL="0" marR="0" rtl="0" algn="ctr">
                <a:spcBef>
                  <a:spcPts val="0"/>
                </a:spcBef>
                <a:spcAft>
                  <a:spcPts val="0"/>
                </a:spcAft>
                <a:buClr>
                  <a:schemeClr val="dk1"/>
                </a:buClr>
                <a:buSzPts val="2400"/>
                <a:buFont typeface="Calibri"/>
                <a:buNone/>
              </a:pPr>
              <a:r>
                <a:rPr lang="sk-SK" sz="2400">
                  <a:solidFill>
                    <a:schemeClr val="dk1"/>
                  </a:solidFill>
                  <a:latin typeface="Calibri"/>
                  <a:ea typeface="Calibri"/>
                  <a:cs typeface="Calibri"/>
                  <a:sym typeface="Calibri"/>
                </a:rPr>
                <a:t> </a:t>
              </a:r>
              <a:r>
                <a:rPr b="1" lang="sk-SK" sz="2400">
                  <a:solidFill>
                    <a:schemeClr val="dk1"/>
                  </a:solidFill>
                  <a:latin typeface="Calibri"/>
                  <a:ea typeface="Calibri"/>
                  <a:cs typeface="Calibri"/>
                  <a:sym typeface="Calibri"/>
                </a:rPr>
                <a:t>Investigate</a:t>
              </a:r>
              <a:r>
                <a:rPr lang="sk-SK" sz="2400">
                  <a:solidFill>
                    <a:schemeClr val="dk1"/>
                  </a:solidFill>
                  <a:latin typeface="Calibri"/>
                  <a:ea typeface="Calibri"/>
                  <a:cs typeface="Calibri"/>
                  <a:sym typeface="Calibri"/>
                </a:rPr>
                <a:t> the phenomenon and it’s dependence on </a:t>
              </a:r>
              <a:r>
                <a:rPr b="1" lang="sk-SK" sz="2400">
                  <a:solidFill>
                    <a:schemeClr val="dk1"/>
                  </a:solidFill>
                  <a:latin typeface="Calibri"/>
                  <a:ea typeface="Calibri"/>
                  <a:cs typeface="Calibri"/>
                  <a:sym typeface="Calibri"/>
                </a:rPr>
                <a:t>relevant parameters.</a:t>
              </a:r>
              <a:endParaRPr/>
            </a:p>
          </p:txBody>
        </p:sp>
      </p:grpSp>
      <p:cxnSp>
        <p:nvCxnSpPr>
          <p:cNvPr id="127" name="Google Shape;127;p5"/>
          <p:cNvCxnSpPr>
            <a:stCxn id="122" idx="2"/>
          </p:cNvCxnSpPr>
          <p:nvPr/>
        </p:nvCxnSpPr>
        <p:spPr>
          <a:xfrm flipH="1">
            <a:off x="2411688" y="3861048"/>
            <a:ext cx="2052300" cy="432000"/>
          </a:xfrm>
          <a:prstGeom prst="straightConnector1">
            <a:avLst/>
          </a:prstGeom>
          <a:noFill/>
          <a:ln cap="flat" cmpd="sng" w="9525">
            <a:solidFill>
              <a:srgbClr val="4A7DBA"/>
            </a:solidFill>
            <a:prstDash val="solid"/>
            <a:round/>
            <a:headEnd len="sm" w="sm" type="none"/>
            <a:tailEnd len="med" w="med" type="stealth"/>
          </a:ln>
        </p:spPr>
      </p:cxnSp>
      <p:cxnSp>
        <p:nvCxnSpPr>
          <p:cNvPr id="128" name="Google Shape;128;p5"/>
          <p:cNvCxnSpPr>
            <a:stCxn id="122" idx="2"/>
          </p:cNvCxnSpPr>
          <p:nvPr/>
        </p:nvCxnSpPr>
        <p:spPr>
          <a:xfrm>
            <a:off x="4463988" y="3861048"/>
            <a:ext cx="2052300" cy="432000"/>
          </a:xfrm>
          <a:prstGeom prst="straightConnector1">
            <a:avLst/>
          </a:prstGeom>
          <a:noFill/>
          <a:ln cap="flat" cmpd="sng" w="9525">
            <a:solidFill>
              <a:srgbClr val="4A7DBA"/>
            </a:solidFill>
            <a:prstDash val="solid"/>
            <a:round/>
            <a:headEnd len="sm" w="sm" type="none"/>
            <a:tailEnd len="med" w="med" type="stealth"/>
          </a:ln>
        </p:spPr>
      </p:cxnSp>
      <p:grpSp>
        <p:nvGrpSpPr>
          <p:cNvPr id="129" name="Google Shape;129;p5"/>
          <p:cNvGrpSpPr/>
          <p:nvPr/>
        </p:nvGrpSpPr>
        <p:grpSpPr>
          <a:xfrm>
            <a:off x="35496" y="4725144"/>
            <a:ext cx="3996952" cy="792088"/>
            <a:chOff x="-332545" y="1628800"/>
            <a:chExt cx="4544505" cy="2592288"/>
          </a:xfrm>
        </p:grpSpPr>
        <p:sp>
          <p:nvSpPr>
            <p:cNvPr id="130" name="Google Shape;130;p5"/>
            <p:cNvSpPr/>
            <p:nvPr/>
          </p:nvSpPr>
          <p:spPr>
            <a:xfrm>
              <a:off x="-332545" y="1628800"/>
              <a:ext cx="4544505" cy="2592288"/>
            </a:xfrm>
            <a:prstGeom prst="roundRect">
              <a:avLst>
                <a:gd fmla="val 16667" name="adj"/>
              </a:avLst>
            </a:prstGeom>
            <a:solidFill>
              <a:srgbClr val="E5B8B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5"/>
            <p:cNvSpPr txBox="1"/>
            <p:nvPr/>
          </p:nvSpPr>
          <p:spPr>
            <a:xfrm>
              <a:off x="-268538" y="1870952"/>
              <a:ext cx="4408490" cy="1712356"/>
            </a:xfrm>
            <a:prstGeom prst="rect">
              <a:avLst/>
            </a:prstGeom>
            <a:solidFill>
              <a:srgbClr val="E5B8B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sk-SK" sz="2800">
                  <a:solidFill>
                    <a:schemeClr val="dk1"/>
                  </a:solidFill>
                  <a:latin typeface="Calibri"/>
                  <a:ea typeface="Calibri"/>
                  <a:cs typeface="Calibri"/>
                  <a:sym typeface="Calibri"/>
                </a:rPr>
                <a:t>Systematické skúmanie</a:t>
              </a:r>
              <a:endParaRPr/>
            </a:p>
          </p:txBody>
        </p:sp>
      </p:grpSp>
      <p:sp>
        <p:nvSpPr>
          <p:cNvPr id="132" name="Google Shape;132;p5"/>
          <p:cNvSpPr txBox="1"/>
          <p:nvPr/>
        </p:nvSpPr>
        <p:spPr>
          <a:xfrm>
            <a:off x="611560" y="4221088"/>
            <a:ext cx="29523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MÁ VPLYV</a:t>
            </a:r>
            <a:endParaRPr i="1" sz="3200">
              <a:solidFill>
                <a:srgbClr val="7F7F7F"/>
              </a:solidFill>
              <a:latin typeface="Calibri"/>
              <a:ea typeface="Calibri"/>
              <a:cs typeface="Calibri"/>
              <a:sym typeface="Calibri"/>
            </a:endParaRPr>
          </a:p>
        </p:txBody>
      </p:sp>
      <p:grpSp>
        <p:nvGrpSpPr>
          <p:cNvPr id="133" name="Google Shape;133;p5"/>
          <p:cNvGrpSpPr/>
          <p:nvPr/>
        </p:nvGrpSpPr>
        <p:grpSpPr>
          <a:xfrm>
            <a:off x="4642992" y="4725144"/>
            <a:ext cx="4321496" cy="792088"/>
            <a:chOff x="-905653" y="1628800"/>
            <a:chExt cx="5117613" cy="2592288"/>
          </a:xfrm>
        </p:grpSpPr>
        <p:sp>
          <p:nvSpPr>
            <p:cNvPr id="134" name="Google Shape;134;p5"/>
            <p:cNvSpPr/>
            <p:nvPr/>
          </p:nvSpPr>
          <p:spPr>
            <a:xfrm>
              <a:off x="-905653" y="1628800"/>
              <a:ext cx="5117613" cy="2592288"/>
            </a:xfrm>
            <a:prstGeom prst="roundRect">
              <a:avLst>
                <a:gd fmla="val 16667" name="adj"/>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5"/>
            <p:cNvSpPr txBox="1"/>
            <p:nvPr/>
          </p:nvSpPr>
          <p:spPr>
            <a:xfrm>
              <a:off x="-823779" y="1870952"/>
              <a:ext cx="4963732" cy="1205681"/>
            </a:xfrm>
            <a:prstGeom prst="rect">
              <a:avLst/>
            </a:prstGeom>
            <a:solidFill>
              <a:srgbClr val="D6E3B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sk-SK" sz="2800">
                  <a:solidFill>
                    <a:schemeClr val="dk1"/>
                  </a:solidFill>
                  <a:latin typeface="Calibri"/>
                  <a:ea typeface="Calibri"/>
                  <a:cs typeface="Calibri"/>
                  <a:sym typeface="Calibri"/>
                </a:rPr>
                <a:t>Viem to fyzikálne vysvetliť?</a:t>
              </a:r>
              <a:endParaRPr/>
            </a:p>
          </p:txBody>
        </p:sp>
      </p:grpSp>
      <p:sp>
        <p:nvSpPr>
          <p:cNvPr id="136" name="Google Shape;136;p5"/>
          <p:cNvSpPr txBox="1"/>
          <p:nvPr/>
        </p:nvSpPr>
        <p:spPr>
          <a:xfrm>
            <a:off x="6012160" y="4221088"/>
            <a:ext cx="460851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NEMÁ VPLYV</a:t>
            </a:r>
            <a:endParaRPr i="1" sz="3200">
              <a:solidFill>
                <a:srgbClr val="7F7F7F"/>
              </a:solidFill>
              <a:latin typeface="Calibri"/>
              <a:ea typeface="Calibri"/>
              <a:cs typeface="Calibri"/>
              <a:sym typeface="Calibri"/>
            </a:endParaRPr>
          </a:p>
        </p:txBody>
      </p:sp>
      <p:cxnSp>
        <p:nvCxnSpPr>
          <p:cNvPr id="137" name="Google Shape;137;p5"/>
          <p:cNvCxnSpPr/>
          <p:nvPr/>
        </p:nvCxnSpPr>
        <p:spPr>
          <a:xfrm flipH="1">
            <a:off x="5652120" y="5517232"/>
            <a:ext cx="1188132" cy="144016"/>
          </a:xfrm>
          <a:prstGeom prst="straightConnector1">
            <a:avLst/>
          </a:prstGeom>
          <a:noFill/>
          <a:ln cap="flat" cmpd="sng" w="9525">
            <a:solidFill>
              <a:srgbClr val="4A7DBA"/>
            </a:solidFill>
            <a:prstDash val="solid"/>
            <a:round/>
            <a:headEnd len="sm" w="sm" type="none"/>
            <a:tailEnd len="med" w="med" type="stealth"/>
          </a:ln>
        </p:spPr>
      </p:cxnSp>
      <p:cxnSp>
        <p:nvCxnSpPr>
          <p:cNvPr id="138" name="Google Shape;138;p5"/>
          <p:cNvCxnSpPr/>
          <p:nvPr/>
        </p:nvCxnSpPr>
        <p:spPr>
          <a:xfrm>
            <a:off x="6948264" y="5517232"/>
            <a:ext cx="864096" cy="144016"/>
          </a:xfrm>
          <a:prstGeom prst="straightConnector1">
            <a:avLst/>
          </a:prstGeom>
          <a:noFill/>
          <a:ln cap="flat" cmpd="sng" w="9525">
            <a:solidFill>
              <a:srgbClr val="4A7DBA"/>
            </a:solidFill>
            <a:prstDash val="solid"/>
            <a:round/>
            <a:headEnd len="sm" w="sm" type="none"/>
            <a:tailEnd len="med" w="med" type="stealth"/>
          </a:ln>
        </p:spPr>
      </p:cxnSp>
      <p:grpSp>
        <p:nvGrpSpPr>
          <p:cNvPr id="139" name="Google Shape;139;p5"/>
          <p:cNvGrpSpPr/>
          <p:nvPr/>
        </p:nvGrpSpPr>
        <p:grpSpPr>
          <a:xfrm>
            <a:off x="3635896" y="6093296"/>
            <a:ext cx="3241376" cy="648072"/>
            <a:chOff x="-905653" y="1628800"/>
            <a:chExt cx="5117613" cy="2592288"/>
          </a:xfrm>
        </p:grpSpPr>
        <p:sp>
          <p:nvSpPr>
            <p:cNvPr id="140" name="Google Shape;140;p5"/>
            <p:cNvSpPr/>
            <p:nvPr/>
          </p:nvSpPr>
          <p:spPr>
            <a:xfrm>
              <a:off x="-905653" y="1628800"/>
              <a:ext cx="5117613" cy="2592288"/>
            </a:xfrm>
            <a:prstGeom prst="roundRect">
              <a:avLst>
                <a:gd fmla="val 16667" name="adj"/>
              </a:avLst>
            </a:prstGeom>
            <a:solidFill>
              <a:srgbClr val="B7CCE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
            <p:cNvSpPr txBox="1"/>
            <p:nvPr/>
          </p:nvSpPr>
          <p:spPr>
            <a:xfrm>
              <a:off x="-791964" y="1789022"/>
              <a:ext cx="4850042" cy="1382990"/>
            </a:xfrm>
            <a:prstGeom prst="rect">
              <a:avLst/>
            </a:prstGeom>
            <a:solidFill>
              <a:srgbClr val="B7CCE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sk-SK" sz="2800">
                  <a:solidFill>
                    <a:schemeClr val="dk1"/>
                  </a:solidFill>
                  <a:latin typeface="Calibri"/>
                  <a:ea typeface="Calibri"/>
                  <a:cs typeface="Calibri"/>
                  <a:sym typeface="Calibri"/>
                </a:rPr>
                <a:t>Robím to správne?</a:t>
              </a:r>
              <a:endParaRPr/>
            </a:p>
          </p:txBody>
        </p:sp>
      </p:grpSp>
      <p:sp>
        <p:nvSpPr>
          <p:cNvPr id="142" name="Google Shape;142;p5"/>
          <p:cNvSpPr txBox="1"/>
          <p:nvPr/>
        </p:nvSpPr>
        <p:spPr>
          <a:xfrm>
            <a:off x="5076056" y="5589240"/>
            <a:ext cx="86409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NIE</a:t>
            </a:r>
            <a:endParaRPr i="1" sz="3200">
              <a:solidFill>
                <a:srgbClr val="7F7F7F"/>
              </a:solidFill>
              <a:latin typeface="Calibri"/>
              <a:ea typeface="Calibri"/>
              <a:cs typeface="Calibri"/>
              <a:sym typeface="Calibri"/>
            </a:endParaRPr>
          </a:p>
        </p:txBody>
      </p:sp>
      <p:sp>
        <p:nvSpPr>
          <p:cNvPr id="143" name="Google Shape;143;p5"/>
          <p:cNvSpPr txBox="1"/>
          <p:nvPr/>
        </p:nvSpPr>
        <p:spPr>
          <a:xfrm>
            <a:off x="7740352" y="5661248"/>
            <a:ext cx="122413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ÁNO</a:t>
            </a:r>
            <a:endParaRPr i="1" sz="3200">
              <a:solidFill>
                <a:srgbClr val="7F7F7F"/>
              </a:solidFill>
              <a:latin typeface="Calibri"/>
              <a:ea typeface="Calibri"/>
              <a:cs typeface="Calibri"/>
              <a:sym typeface="Calibri"/>
            </a:endParaRPr>
          </a:p>
        </p:txBody>
      </p:sp>
      <p:sp>
        <p:nvSpPr>
          <p:cNvPr id="144" name="Google Shape;144;p5"/>
          <p:cNvSpPr/>
          <p:nvPr/>
        </p:nvSpPr>
        <p:spPr>
          <a:xfrm>
            <a:off x="7956376" y="6165304"/>
            <a:ext cx="576064" cy="576064"/>
          </a:xfrm>
          <a:prstGeom prst="smileyFace">
            <a:avLst>
              <a:gd fmla="val 4653" name="adj"/>
            </a:avLst>
          </a:prstGeom>
          <a:solidFill>
            <a:srgbClr val="FFFF00"/>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5"/>
          <p:cNvSpPr/>
          <p:nvPr/>
        </p:nvSpPr>
        <p:spPr>
          <a:xfrm>
            <a:off x="4355976" y="1196752"/>
            <a:ext cx="684746" cy="576064"/>
          </a:xfrm>
          <a:prstGeom prst="rightArrow">
            <a:avLst>
              <a:gd fmla="val 50000" name="adj1"/>
              <a:gd fmla="val 50000" name="adj2"/>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5"/>
          <p:cNvSpPr/>
          <p:nvPr/>
        </p:nvSpPr>
        <p:spPr>
          <a:xfrm rot="8496254">
            <a:off x="7125124" y="2499235"/>
            <a:ext cx="684746" cy="576064"/>
          </a:xfrm>
          <a:prstGeom prst="rightArrow">
            <a:avLst>
              <a:gd fmla="val 50000" name="adj1"/>
              <a:gd fmla="val 50000" name="adj2"/>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p:nvPr/>
        </p:nvSpPr>
        <p:spPr>
          <a:xfrm rot="-10304618">
            <a:off x="1334486" y="2163240"/>
            <a:ext cx="4991255" cy="4411409"/>
          </a:xfrm>
          <a:prstGeom prst="arc">
            <a:avLst>
              <a:gd fmla="val 16168253" name="adj1"/>
              <a:gd fmla="val 1218503" name="adj2"/>
            </a:avLst>
          </a:prstGeom>
          <a:noFill/>
          <a:ln cap="flat" cmpd="sng" w="107950">
            <a:solidFill>
              <a:srgbClr val="0070C0"/>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2" name="Google Shape;152;p6"/>
          <p:cNvGrpSpPr/>
          <p:nvPr/>
        </p:nvGrpSpPr>
        <p:grpSpPr>
          <a:xfrm>
            <a:off x="5364088" y="188640"/>
            <a:ext cx="3456384" cy="2160240"/>
            <a:chOff x="755576" y="1628800"/>
            <a:chExt cx="3456384" cy="2592288"/>
          </a:xfrm>
        </p:grpSpPr>
        <p:sp>
          <p:nvSpPr>
            <p:cNvPr id="153" name="Google Shape;153;p6"/>
            <p:cNvSpPr/>
            <p:nvPr/>
          </p:nvSpPr>
          <p:spPr>
            <a:xfrm>
              <a:off x="755576" y="1628800"/>
              <a:ext cx="3456384" cy="2592288"/>
            </a:xfrm>
            <a:prstGeom prst="roundRect">
              <a:avLst>
                <a:gd fmla="val 16667" name="adj"/>
              </a:avLst>
            </a:prstGeom>
            <a:solidFill>
              <a:srgbClr val="B6DDE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6"/>
            <p:cNvSpPr txBox="1"/>
            <p:nvPr/>
          </p:nvSpPr>
          <p:spPr>
            <a:xfrm>
              <a:off x="899592" y="1844824"/>
              <a:ext cx="3240360"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sk-SK" sz="3200">
                  <a:solidFill>
                    <a:schemeClr val="dk1"/>
                  </a:solidFill>
                  <a:latin typeface="Calibri"/>
                  <a:ea typeface="Calibri"/>
                  <a:cs typeface="Calibri"/>
                  <a:sym typeface="Calibri"/>
                </a:rPr>
                <a:t>BRAINSTORMING</a:t>
              </a:r>
              <a:endParaRPr/>
            </a:p>
            <a:p>
              <a:pPr indent="0" lvl="0" marL="0" marR="0" rtl="0" algn="ctr">
                <a:spcBef>
                  <a:spcPts val="0"/>
                </a:spcBef>
                <a:spcAft>
                  <a:spcPts val="0"/>
                </a:spcAft>
                <a:buNone/>
              </a:pPr>
              <a:r>
                <a:rPr lang="sk-SK" sz="2800">
                  <a:solidFill>
                    <a:schemeClr val="dk1"/>
                  </a:solidFill>
                  <a:latin typeface="Calibri"/>
                  <a:ea typeface="Calibri"/>
                  <a:cs typeface="Calibri"/>
                  <a:sym typeface="Calibri"/>
                </a:rPr>
                <a:t>všetky možné parametre, ktoré by mohli mať vplyv</a:t>
              </a:r>
              <a:endParaRPr sz="2800">
                <a:solidFill>
                  <a:schemeClr val="dk1"/>
                </a:solidFill>
                <a:latin typeface="Calibri"/>
                <a:ea typeface="Calibri"/>
                <a:cs typeface="Calibri"/>
                <a:sym typeface="Calibri"/>
              </a:endParaRPr>
            </a:p>
          </p:txBody>
        </p:sp>
      </p:grpSp>
      <p:grpSp>
        <p:nvGrpSpPr>
          <p:cNvPr id="155" name="Google Shape;155;p6"/>
          <p:cNvGrpSpPr/>
          <p:nvPr/>
        </p:nvGrpSpPr>
        <p:grpSpPr>
          <a:xfrm>
            <a:off x="1907704" y="2564904"/>
            <a:ext cx="5112568" cy="1296144"/>
            <a:chOff x="-332545" y="1628800"/>
            <a:chExt cx="4544505" cy="2592288"/>
          </a:xfrm>
        </p:grpSpPr>
        <p:sp>
          <p:nvSpPr>
            <p:cNvPr id="156" name="Google Shape;156;p6"/>
            <p:cNvSpPr/>
            <p:nvPr/>
          </p:nvSpPr>
          <p:spPr>
            <a:xfrm>
              <a:off x="-332545" y="1628800"/>
              <a:ext cx="4544505" cy="2592288"/>
            </a:xfrm>
            <a:prstGeom prst="roundRect">
              <a:avLst>
                <a:gd fmla="val 16667" name="adj"/>
              </a:avLst>
            </a:prstGeom>
            <a:solidFill>
              <a:srgbClr val="FBD4B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6"/>
            <p:cNvSpPr txBox="1"/>
            <p:nvPr/>
          </p:nvSpPr>
          <p:spPr>
            <a:xfrm>
              <a:off x="-268538" y="1870953"/>
              <a:ext cx="4408490" cy="1262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sk-SK" sz="3200">
                  <a:solidFill>
                    <a:schemeClr val="dk1"/>
                  </a:solidFill>
                  <a:latin typeface="Calibri"/>
                  <a:ea typeface="Calibri"/>
                  <a:cs typeface="Calibri"/>
                  <a:sym typeface="Calibri"/>
                </a:rPr>
                <a:t>NÁVRH EXPERIMENTU </a:t>
              </a:r>
              <a:endParaRPr/>
            </a:p>
            <a:p>
              <a:pPr indent="0" lvl="0" marL="0" marR="0" rtl="0" algn="ctr">
                <a:spcBef>
                  <a:spcPts val="0"/>
                </a:spcBef>
                <a:spcAft>
                  <a:spcPts val="0"/>
                </a:spcAft>
                <a:buNone/>
              </a:pPr>
              <a:r>
                <a:rPr b="1" lang="sk-SK" sz="3200">
                  <a:solidFill>
                    <a:schemeClr val="dk1"/>
                  </a:solidFill>
                  <a:latin typeface="Calibri"/>
                  <a:ea typeface="Calibri"/>
                  <a:cs typeface="Calibri"/>
                  <a:sym typeface="Calibri"/>
                </a:rPr>
                <a:t>k jednotlivým parametrom</a:t>
              </a:r>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grpSp>
      <p:grpSp>
        <p:nvGrpSpPr>
          <p:cNvPr id="158" name="Google Shape;158;p6"/>
          <p:cNvGrpSpPr/>
          <p:nvPr/>
        </p:nvGrpSpPr>
        <p:grpSpPr>
          <a:xfrm>
            <a:off x="539552" y="188640"/>
            <a:ext cx="3456384" cy="2232248"/>
            <a:chOff x="755576" y="1628800"/>
            <a:chExt cx="3456384" cy="2592288"/>
          </a:xfrm>
        </p:grpSpPr>
        <p:sp>
          <p:nvSpPr>
            <p:cNvPr id="159" name="Google Shape;159;p6"/>
            <p:cNvSpPr/>
            <p:nvPr/>
          </p:nvSpPr>
          <p:spPr>
            <a:xfrm>
              <a:off x="755576" y="1628800"/>
              <a:ext cx="3456384" cy="2592288"/>
            </a:xfrm>
            <a:prstGeom prst="roundRect">
              <a:avLst>
                <a:gd fmla="val 16667" name="adj"/>
              </a:avLst>
            </a:prstGeom>
            <a:solidFill>
              <a:srgbClr val="CCC0D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6"/>
            <p:cNvSpPr txBox="1"/>
            <p:nvPr/>
          </p:nvSpPr>
          <p:spPr>
            <a:xfrm>
              <a:off x="899592" y="1844824"/>
              <a:ext cx="324036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lang="sk-SK" sz="2400">
                  <a:solidFill>
                    <a:schemeClr val="dk1"/>
                  </a:solidFill>
                  <a:latin typeface="Calibri"/>
                  <a:ea typeface="Calibri"/>
                  <a:cs typeface="Calibri"/>
                  <a:sym typeface="Calibri"/>
                </a:rPr>
                <a:t>1. XXX YYY ZZZ</a:t>
              </a:r>
              <a:endParaRPr/>
            </a:p>
            <a:p>
              <a:pPr indent="0" lvl="0" marL="0" marR="0" rtl="0" algn="ctr">
                <a:spcBef>
                  <a:spcPts val="0"/>
                </a:spcBef>
                <a:spcAft>
                  <a:spcPts val="0"/>
                </a:spcAft>
                <a:buClr>
                  <a:schemeClr val="dk1"/>
                </a:buClr>
                <a:buSzPts val="2400"/>
                <a:buFont typeface="Calibri"/>
                <a:buNone/>
              </a:pPr>
              <a:r>
                <a:rPr lang="sk-SK" sz="2400">
                  <a:solidFill>
                    <a:schemeClr val="dk1"/>
                  </a:solidFill>
                  <a:latin typeface="Calibri"/>
                  <a:ea typeface="Calibri"/>
                  <a:cs typeface="Calibri"/>
                  <a:sym typeface="Calibri"/>
                </a:rPr>
                <a:t> </a:t>
              </a:r>
              <a:r>
                <a:rPr b="1" lang="sk-SK" sz="2400">
                  <a:solidFill>
                    <a:schemeClr val="dk1"/>
                  </a:solidFill>
                  <a:latin typeface="Calibri"/>
                  <a:ea typeface="Calibri"/>
                  <a:cs typeface="Calibri"/>
                  <a:sym typeface="Calibri"/>
                </a:rPr>
                <a:t>Investigate</a:t>
              </a:r>
              <a:r>
                <a:rPr lang="sk-SK" sz="2400">
                  <a:solidFill>
                    <a:schemeClr val="dk1"/>
                  </a:solidFill>
                  <a:latin typeface="Calibri"/>
                  <a:ea typeface="Calibri"/>
                  <a:cs typeface="Calibri"/>
                  <a:sym typeface="Calibri"/>
                </a:rPr>
                <a:t> the phenomenon and it’s dependence on </a:t>
              </a:r>
              <a:r>
                <a:rPr b="1" lang="sk-SK" sz="2400">
                  <a:solidFill>
                    <a:schemeClr val="dk1"/>
                  </a:solidFill>
                  <a:latin typeface="Calibri"/>
                  <a:ea typeface="Calibri"/>
                  <a:cs typeface="Calibri"/>
                  <a:sym typeface="Calibri"/>
                </a:rPr>
                <a:t>relevant parameters.</a:t>
              </a:r>
              <a:endParaRPr/>
            </a:p>
          </p:txBody>
        </p:sp>
      </p:grpSp>
      <p:cxnSp>
        <p:nvCxnSpPr>
          <p:cNvPr id="161" name="Google Shape;161;p6"/>
          <p:cNvCxnSpPr>
            <a:stCxn id="156" idx="2"/>
          </p:cNvCxnSpPr>
          <p:nvPr/>
        </p:nvCxnSpPr>
        <p:spPr>
          <a:xfrm flipH="1">
            <a:off x="2411688" y="3861048"/>
            <a:ext cx="2052300" cy="432000"/>
          </a:xfrm>
          <a:prstGeom prst="straightConnector1">
            <a:avLst/>
          </a:prstGeom>
          <a:noFill/>
          <a:ln cap="flat" cmpd="sng" w="9525">
            <a:solidFill>
              <a:srgbClr val="4A7DBA"/>
            </a:solidFill>
            <a:prstDash val="solid"/>
            <a:round/>
            <a:headEnd len="sm" w="sm" type="none"/>
            <a:tailEnd len="med" w="med" type="stealth"/>
          </a:ln>
        </p:spPr>
      </p:cxnSp>
      <p:cxnSp>
        <p:nvCxnSpPr>
          <p:cNvPr id="162" name="Google Shape;162;p6"/>
          <p:cNvCxnSpPr>
            <a:stCxn id="156" idx="2"/>
          </p:cNvCxnSpPr>
          <p:nvPr/>
        </p:nvCxnSpPr>
        <p:spPr>
          <a:xfrm>
            <a:off x="4463988" y="3861048"/>
            <a:ext cx="2052300" cy="432000"/>
          </a:xfrm>
          <a:prstGeom prst="straightConnector1">
            <a:avLst/>
          </a:prstGeom>
          <a:noFill/>
          <a:ln cap="flat" cmpd="sng" w="9525">
            <a:solidFill>
              <a:srgbClr val="4A7DBA"/>
            </a:solidFill>
            <a:prstDash val="solid"/>
            <a:round/>
            <a:headEnd len="sm" w="sm" type="none"/>
            <a:tailEnd len="med" w="med" type="stealth"/>
          </a:ln>
        </p:spPr>
      </p:cxnSp>
      <p:grpSp>
        <p:nvGrpSpPr>
          <p:cNvPr id="163" name="Google Shape;163;p6"/>
          <p:cNvGrpSpPr/>
          <p:nvPr/>
        </p:nvGrpSpPr>
        <p:grpSpPr>
          <a:xfrm>
            <a:off x="35496" y="4725144"/>
            <a:ext cx="3996952" cy="792088"/>
            <a:chOff x="-332545" y="1628800"/>
            <a:chExt cx="4544505" cy="2592288"/>
          </a:xfrm>
        </p:grpSpPr>
        <p:sp>
          <p:nvSpPr>
            <p:cNvPr id="164" name="Google Shape;164;p6"/>
            <p:cNvSpPr/>
            <p:nvPr/>
          </p:nvSpPr>
          <p:spPr>
            <a:xfrm>
              <a:off x="-332545" y="1628800"/>
              <a:ext cx="4544505" cy="2592288"/>
            </a:xfrm>
            <a:prstGeom prst="roundRect">
              <a:avLst>
                <a:gd fmla="val 16667" name="adj"/>
              </a:avLst>
            </a:prstGeom>
            <a:solidFill>
              <a:srgbClr val="E5B8B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6"/>
            <p:cNvSpPr txBox="1"/>
            <p:nvPr/>
          </p:nvSpPr>
          <p:spPr>
            <a:xfrm>
              <a:off x="-268538" y="1870952"/>
              <a:ext cx="4408490" cy="1712356"/>
            </a:xfrm>
            <a:prstGeom prst="rect">
              <a:avLst/>
            </a:prstGeom>
            <a:solidFill>
              <a:srgbClr val="E5B8B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sk-SK" sz="2800">
                  <a:solidFill>
                    <a:schemeClr val="dk1"/>
                  </a:solidFill>
                  <a:latin typeface="Calibri"/>
                  <a:ea typeface="Calibri"/>
                  <a:cs typeface="Calibri"/>
                  <a:sym typeface="Calibri"/>
                </a:rPr>
                <a:t>Systematické skúmanie</a:t>
              </a:r>
              <a:endParaRPr/>
            </a:p>
          </p:txBody>
        </p:sp>
      </p:grpSp>
      <p:sp>
        <p:nvSpPr>
          <p:cNvPr id="166" name="Google Shape;166;p6"/>
          <p:cNvSpPr txBox="1"/>
          <p:nvPr/>
        </p:nvSpPr>
        <p:spPr>
          <a:xfrm>
            <a:off x="611560" y="4221088"/>
            <a:ext cx="460851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MÁ VPLYV</a:t>
            </a:r>
            <a:endParaRPr i="1" sz="3200">
              <a:solidFill>
                <a:srgbClr val="7F7F7F"/>
              </a:solidFill>
              <a:latin typeface="Calibri"/>
              <a:ea typeface="Calibri"/>
              <a:cs typeface="Calibri"/>
              <a:sym typeface="Calibri"/>
            </a:endParaRPr>
          </a:p>
        </p:txBody>
      </p:sp>
      <p:grpSp>
        <p:nvGrpSpPr>
          <p:cNvPr id="167" name="Google Shape;167;p6"/>
          <p:cNvGrpSpPr/>
          <p:nvPr/>
        </p:nvGrpSpPr>
        <p:grpSpPr>
          <a:xfrm>
            <a:off x="4642992" y="4725144"/>
            <a:ext cx="4321496" cy="792088"/>
            <a:chOff x="-905653" y="1628800"/>
            <a:chExt cx="5117613" cy="2592288"/>
          </a:xfrm>
        </p:grpSpPr>
        <p:sp>
          <p:nvSpPr>
            <p:cNvPr id="168" name="Google Shape;168;p6"/>
            <p:cNvSpPr/>
            <p:nvPr/>
          </p:nvSpPr>
          <p:spPr>
            <a:xfrm>
              <a:off x="-905653" y="1628800"/>
              <a:ext cx="5117613" cy="2592288"/>
            </a:xfrm>
            <a:prstGeom prst="roundRect">
              <a:avLst>
                <a:gd fmla="val 16667" name="adj"/>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6"/>
            <p:cNvSpPr txBox="1"/>
            <p:nvPr/>
          </p:nvSpPr>
          <p:spPr>
            <a:xfrm>
              <a:off x="-823779" y="1870952"/>
              <a:ext cx="4963732" cy="1205681"/>
            </a:xfrm>
            <a:prstGeom prst="rect">
              <a:avLst/>
            </a:prstGeom>
            <a:solidFill>
              <a:srgbClr val="D6E3B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sk-SK" sz="2800">
                  <a:solidFill>
                    <a:schemeClr val="dk1"/>
                  </a:solidFill>
                  <a:latin typeface="Calibri"/>
                  <a:ea typeface="Calibri"/>
                  <a:cs typeface="Calibri"/>
                  <a:sym typeface="Calibri"/>
                </a:rPr>
                <a:t>Viem to fyzikálne vysvetliť?</a:t>
              </a:r>
              <a:endParaRPr/>
            </a:p>
          </p:txBody>
        </p:sp>
      </p:grpSp>
      <p:sp>
        <p:nvSpPr>
          <p:cNvPr id="170" name="Google Shape;170;p6"/>
          <p:cNvSpPr txBox="1"/>
          <p:nvPr/>
        </p:nvSpPr>
        <p:spPr>
          <a:xfrm>
            <a:off x="6012160" y="4221088"/>
            <a:ext cx="460851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NEMÁ VPLYV</a:t>
            </a:r>
            <a:endParaRPr i="1" sz="3200">
              <a:solidFill>
                <a:srgbClr val="7F7F7F"/>
              </a:solidFill>
              <a:latin typeface="Calibri"/>
              <a:ea typeface="Calibri"/>
              <a:cs typeface="Calibri"/>
              <a:sym typeface="Calibri"/>
            </a:endParaRPr>
          </a:p>
        </p:txBody>
      </p:sp>
      <p:cxnSp>
        <p:nvCxnSpPr>
          <p:cNvPr id="171" name="Google Shape;171;p6"/>
          <p:cNvCxnSpPr/>
          <p:nvPr/>
        </p:nvCxnSpPr>
        <p:spPr>
          <a:xfrm flipH="1">
            <a:off x="5652120" y="5517232"/>
            <a:ext cx="1188132" cy="144016"/>
          </a:xfrm>
          <a:prstGeom prst="straightConnector1">
            <a:avLst/>
          </a:prstGeom>
          <a:noFill/>
          <a:ln cap="flat" cmpd="sng" w="9525">
            <a:solidFill>
              <a:srgbClr val="4A7DBA"/>
            </a:solidFill>
            <a:prstDash val="solid"/>
            <a:round/>
            <a:headEnd len="sm" w="sm" type="none"/>
            <a:tailEnd len="med" w="med" type="stealth"/>
          </a:ln>
        </p:spPr>
      </p:cxnSp>
      <p:cxnSp>
        <p:nvCxnSpPr>
          <p:cNvPr id="172" name="Google Shape;172;p6"/>
          <p:cNvCxnSpPr/>
          <p:nvPr/>
        </p:nvCxnSpPr>
        <p:spPr>
          <a:xfrm>
            <a:off x="6948264" y="5517232"/>
            <a:ext cx="864096" cy="144016"/>
          </a:xfrm>
          <a:prstGeom prst="straightConnector1">
            <a:avLst/>
          </a:prstGeom>
          <a:noFill/>
          <a:ln cap="flat" cmpd="sng" w="9525">
            <a:solidFill>
              <a:srgbClr val="4A7DBA"/>
            </a:solidFill>
            <a:prstDash val="solid"/>
            <a:round/>
            <a:headEnd len="sm" w="sm" type="none"/>
            <a:tailEnd len="med" w="med" type="stealth"/>
          </a:ln>
        </p:spPr>
      </p:cxnSp>
      <p:grpSp>
        <p:nvGrpSpPr>
          <p:cNvPr id="173" name="Google Shape;173;p6"/>
          <p:cNvGrpSpPr/>
          <p:nvPr/>
        </p:nvGrpSpPr>
        <p:grpSpPr>
          <a:xfrm>
            <a:off x="3635896" y="6093296"/>
            <a:ext cx="3241376" cy="648072"/>
            <a:chOff x="-905653" y="1628800"/>
            <a:chExt cx="5117613" cy="2592288"/>
          </a:xfrm>
        </p:grpSpPr>
        <p:sp>
          <p:nvSpPr>
            <p:cNvPr id="174" name="Google Shape;174;p6"/>
            <p:cNvSpPr/>
            <p:nvPr/>
          </p:nvSpPr>
          <p:spPr>
            <a:xfrm>
              <a:off x="-905653" y="1628800"/>
              <a:ext cx="5117613" cy="2592288"/>
            </a:xfrm>
            <a:prstGeom prst="roundRect">
              <a:avLst>
                <a:gd fmla="val 16667" name="adj"/>
              </a:avLst>
            </a:prstGeom>
            <a:solidFill>
              <a:srgbClr val="B7CCE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6"/>
            <p:cNvSpPr txBox="1"/>
            <p:nvPr/>
          </p:nvSpPr>
          <p:spPr>
            <a:xfrm>
              <a:off x="-791964" y="1789022"/>
              <a:ext cx="4850042" cy="1382990"/>
            </a:xfrm>
            <a:prstGeom prst="rect">
              <a:avLst/>
            </a:prstGeom>
            <a:solidFill>
              <a:srgbClr val="B7CCE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sk-SK" sz="2800">
                  <a:solidFill>
                    <a:schemeClr val="dk1"/>
                  </a:solidFill>
                  <a:latin typeface="Calibri"/>
                  <a:ea typeface="Calibri"/>
                  <a:cs typeface="Calibri"/>
                  <a:sym typeface="Calibri"/>
                </a:rPr>
                <a:t>Robím to správne?</a:t>
              </a:r>
              <a:endParaRPr/>
            </a:p>
          </p:txBody>
        </p:sp>
      </p:grpSp>
      <p:sp>
        <p:nvSpPr>
          <p:cNvPr id="176" name="Google Shape;176;p6"/>
          <p:cNvSpPr txBox="1"/>
          <p:nvPr/>
        </p:nvSpPr>
        <p:spPr>
          <a:xfrm>
            <a:off x="5076056" y="5589240"/>
            <a:ext cx="86409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NIE</a:t>
            </a:r>
            <a:endParaRPr i="1" sz="3200">
              <a:solidFill>
                <a:srgbClr val="7F7F7F"/>
              </a:solidFill>
              <a:latin typeface="Calibri"/>
              <a:ea typeface="Calibri"/>
              <a:cs typeface="Calibri"/>
              <a:sym typeface="Calibri"/>
            </a:endParaRPr>
          </a:p>
        </p:txBody>
      </p:sp>
      <p:sp>
        <p:nvSpPr>
          <p:cNvPr id="177" name="Google Shape;177;p6"/>
          <p:cNvSpPr txBox="1"/>
          <p:nvPr/>
        </p:nvSpPr>
        <p:spPr>
          <a:xfrm>
            <a:off x="7740352" y="5661248"/>
            <a:ext cx="122413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sk-SK" sz="3200">
                <a:solidFill>
                  <a:srgbClr val="7F7F7F"/>
                </a:solidFill>
                <a:latin typeface="Calibri"/>
                <a:ea typeface="Calibri"/>
                <a:cs typeface="Calibri"/>
                <a:sym typeface="Calibri"/>
              </a:rPr>
              <a:t>ÁNO</a:t>
            </a:r>
            <a:endParaRPr i="1" sz="3200">
              <a:solidFill>
                <a:srgbClr val="7F7F7F"/>
              </a:solidFill>
              <a:latin typeface="Calibri"/>
              <a:ea typeface="Calibri"/>
              <a:cs typeface="Calibri"/>
              <a:sym typeface="Calibri"/>
            </a:endParaRPr>
          </a:p>
        </p:txBody>
      </p:sp>
      <p:sp>
        <p:nvSpPr>
          <p:cNvPr id="178" name="Google Shape;178;p6"/>
          <p:cNvSpPr/>
          <p:nvPr/>
        </p:nvSpPr>
        <p:spPr>
          <a:xfrm>
            <a:off x="7956376" y="6165304"/>
            <a:ext cx="576064" cy="576064"/>
          </a:xfrm>
          <a:prstGeom prst="smileyFace">
            <a:avLst>
              <a:gd fmla="val 4653" name="adj"/>
            </a:avLst>
          </a:prstGeom>
          <a:solidFill>
            <a:srgbClr val="FFFF00"/>
          </a:solidFill>
          <a:ln cap="flat" cmpd="sng" w="25400">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6"/>
          <p:cNvSpPr/>
          <p:nvPr/>
        </p:nvSpPr>
        <p:spPr>
          <a:xfrm>
            <a:off x="4355976" y="1196752"/>
            <a:ext cx="684746" cy="576064"/>
          </a:xfrm>
          <a:prstGeom prst="rightArrow">
            <a:avLst>
              <a:gd fmla="val 50000" name="adj1"/>
              <a:gd fmla="val 50000" name="adj2"/>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6"/>
          <p:cNvSpPr/>
          <p:nvPr/>
        </p:nvSpPr>
        <p:spPr>
          <a:xfrm rot="8496254">
            <a:off x="7125124" y="2499235"/>
            <a:ext cx="684746" cy="576064"/>
          </a:xfrm>
          <a:prstGeom prst="rightArrow">
            <a:avLst>
              <a:gd fmla="val 50000" name="adj1"/>
              <a:gd fmla="val 50000" name="adj2"/>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7"/>
          <p:cNvSpPr txBox="1"/>
          <p:nvPr>
            <p:ph type="title"/>
          </p:nvPr>
        </p:nvSpPr>
        <p:spPr>
          <a:xfrm>
            <a:off x="72008" y="274638"/>
            <a:ext cx="8964488"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Ako </a:t>
            </a:r>
            <a:r>
              <a:rPr i="1" lang="sk-SK"/>
              <a:t>systematicky experimentovať?</a:t>
            </a:r>
            <a:endParaRPr i="1"/>
          </a:p>
        </p:txBody>
      </p:sp>
      <p:grpSp>
        <p:nvGrpSpPr>
          <p:cNvPr id="187" name="Google Shape;187;p7"/>
          <p:cNvGrpSpPr/>
          <p:nvPr/>
        </p:nvGrpSpPr>
        <p:grpSpPr>
          <a:xfrm>
            <a:off x="467544" y="1340768"/>
            <a:ext cx="8280920" cy="1398886"/>
            <a:chOff x="755576" y="1628800"/>
            <a:chExt cx="3456384" cy="2592288"/>
          </a:xfrm>
        </p:grpSpPr>
        <p:sp>
          <p:nvSpPr>
            <p:cNvPr id="188" name="Google Shape;188;p7"/>
            <p:cNvSpPr/>
            <p:nvPr/>
          </p:nvSpPr>
          <p:spPr>
            <a:xfrm>
              <a:off x="755576" y="1628800"/>
              <a:ext cx="3456384" cy="2592288"/>
            </a:xfrm>
            <a:prstGeom prst="roundRect">
              <a:avLst>
                <a:gd fmla="val 16667" name="adj"/>
              </a:avLst>
            </a:prstGeom>
            <a:solidFill>
              <a:srgbClr val="DAE5F1"/>
            </a:solid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7"/>
            <p:cNvSpPr txBox="1"/>
            <p:nvPr/>
          </p:nvSpPr>
          <p:spPr>
            <a:xfrm>
              <a:off x="899592" y="1844822"/>
              <a:ext cx="3240360" cy="2224340"/>
            </a:xfrm>
            <a:prstGeom prst="rect">
              <a:avLst/>
            </a:prstGeom>
            <a:solidFill>
              <a:srgbClr val="DAE5F1"/>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Calibri"/>
                <a:buAutoNum type="arabicPeriod"/>
              </a:pPr>
              <a:r>
                <a:rPr b="1" lang="sk-SK" sz="2400">
                  <a:solidFill>
                    <a:schemeClr val="dk1"/>
                  </a:solidFill>
                  <a:latin typeface="Calibri"/>
                  <a:ea typeface="Calibri"/>
                  <a:cs typeface="Calibri"/>
                  <a:sym typeface="Calibri"/>
                </a:rPr>
                <a:t>one parameter at a time</a:t>
              </a:r>
              <a:endParaRPr b="1" sz="2400">
                <a:solidFill>
                  <a:schemeClr val="dk1"/>
                </a:solidFill>
                <a:latin typeface="Calibri"/>
                <a:ea typeface="Calibri"/>
                <a:cs typeface="Calibri"/>
                <a:sym typeface="Calibri"/>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uistiť sa, že nemením naraz viac dôležitých parametrov, </a:t>
              </a:r>
              <a:r>
                <a:rPr i="1" lang="sk-SK" sz="2400">
                  <a:solidFill>
                    <a:srgbClr val="7F7F7F"/>
                  </a:solidFill>
                  <a:latin typeface="Calibri"/>
                  <a:ea typeface="Calibri"/>
                  <a:cs typeface="Calibri"/>
                  <a:sym typeface="Calibri"/>
                </a:rPr>
                <a:t>inak výsledky veľa nepovedia</a:t>
              </a:r>
              <a:endParaRPr i="1" sz="2400">
                <a:solidFill>
                  <a:srgbClr val="7F7F7F"/>
                </a:solidFill>
                <a:latin typeface="Calibri"/>
                <a:ea typeface="Calibri"/>
                <a:cs typeface="Calibri"/>
                <a:sym typeface="Calibri"/>
              </a:endParaRPr>
            </a:p>
          </p:txBody>
        </p:sp>
      </p:grpSp>
      <p:grpSp>
        <p:nvGrpSpPr>
          <p:cNvPr id="190" name="Google Shape;190;p7"/>
          <p:cNvGrpSpPr/>
          <p:nvPr/>
        </p:nvGrpSpPr>
        <p:grpSpPr>
          <a:xfrm>
            <a:off x="467544" y="2894210"/>
            <a:ext cx="8280920" cy="1758926"/>
            <a:chOff x="755576" y="1628800"/>
            <a:chExt cx="3456384" cy="3259481"/>
          </a:xfrm>
        </p:grpSpPr>
        <p:sp>
          <p:nvSpPr>
            <p:cNvPr id="191" name="Google Shape;191;p7"/>
            <p:cNvSpPr/>
            <p:nvPr/>
          </p:nvSpPr>
          <p:spPr>
            <a:xfrm>
              <a:off x="755576" y="1628800"/>
              <a:ext cx="3456384" cy="3259481"/>
            </a:xfrm>
            <a:prstGeom prst="roundRect">
              <a:avLst>
                <a:gd fmla="val 16667" name="adj"/>
              </a:avLst>
            </a:prstGeom>
            <a:solidFill>
              <a:srgbClr val="DAEEF3"/>
            </a:solidFill>
            <a:ln cap="flat" cmpd="sng" w="25400">
              <a:solidFill>
                <a:srgbClr val="318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7"/>
            <p:cNvSpPr txBox="1"/>
            <p:nvPr/>
          </p:nvSpPr>
          <p:spPr>
            <a:xfrm>
              <a:off x="899592" y="1844822"/>
              <a:ext cx="3240360" cy="2908751"/>
            </a:xfrm>
            <a:prstGeom prst="rect">
              <a:avLst/>
            </a:prstGeom>
            <a:solidFill>
              <a:srgbClr val="DAEEF3"/>
            </a:solid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2.	dvakrát premýšľaj, raz meraj</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poriadne si premyslieť aparatúru a stabilizáciu vonkajších podmienok</a:t>
              </a:r>
              <a:endParaRPr/>
            </a:p>
            <a:p>
              <a:pPr indent="-457200" lvl="0" marL="457200" marR="0" rtl="0" algn="l">
                <a:spcBef>
                  <a:spcPts val="0"/>
                </a:spcBef>
                <a:spcAft>
                  <a:spcPts val="0"/>
                </a:spcAft>
                <a:buNone/>
              </a:pPr>
              <a:r>
                <a:rPr i="1" lang="sk-SK" sz="2400">
                  <a:solidFill>
                    <a:srgbClr val="7F7F7F"/>
                  </a:solidFill>
                  <a:latin typeface="Calibri"/>
                  <a:ea typeface="Calibri"/>
                  <a:cs typeface="Calibri"/>
                  <a:sym typeface="Calibri"/>
                </a:rPr>
                <a:t>	</a:t>
              </a:r>
              <a:r>
                <a:rPr b="1" i="1" lang="sk-SK" sz="2400">
                  <a:solidFill>
                    <a:srgbClr val="31859B"/>
                  </a:solidFill>
                  <a:latin typeface="Calibri"/>
                  <a:ea typeface="Calibri"/>
                  <a:cs typeface="Calibri"/>
                  <a:sym typeface="Calibri"/>
                </a:rPr>
                <a:t>cieľ = vedieť reprodukovať meranie</a:t>
              </a:r>
              <a:endParaRPr b="1" i="1" sz="2400">
                <a:solidFill>
                  <a:srgbClr val="31859B"/>
                </a:solidFill>
                <a:latin typeface="Calibri"/>
                <a:ea typeface="Calibri"/>
                <a:cs typeface="Calibri"/>
                <a:sym typeface="Calibri"/>
              </a:endParaRPr>
            </a:p>
          </p:txBody>
        </p:sp>
      </p:grpSp>
      <p:sp>
        <p:nvSpPr>
          <p:cNvPr id="193" name="Google Shape;193;p7"/>
          <p:cNvSpPr/>
          <p:nvPr/>
        </p:nvSpPr>
        <p:spPr>
          <a:xfrm>
            <a:off x="467544" y="4838426"/>
            <a:ext cx="8208912" cy="1686918"/>
          </a:xfrm>
          <a:prstGeom prst="roundRect">
            <a:avLst>
              <a:gd fmla="val 16667" name="adj"/>
            </a:avLst>
          </a:prstGeom>
          <a:solidFill>
            <a:srgbClr val="B6DDE7"/>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7"/>
          <p:cNvSpPr txBox="1"/>
          <p:nvPr/>
        </p:nvSpPr>
        <p:spPr>
          <a:xfrm>
            <a:off x="827584" y="4869160"/>
            <a:ext cx="7763363" cy="193899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400"/>
              <a:buFont typeface="Calibri"/>
              <a:buAutoNum type="arabicPeriod" startAt="3"/>
            </a:pPr>
            <a:r>
              <a:rPr b="1" lang="sk-SK" sz="2400">
                <a:solidFill>
                  <a:schemeClr val="dk1"/>
                </a:solidFill>
                <a:latin typeface="Calibri"/>
                <a:ea typeface="Calibri"/>
                <a:cs typeface="Calibri"/>
                <a:sym typeface="Calibri"/>
              </a:rPr>
              <a:t>poriadne a prehľadne zaznamenávať VŠETKO</a:t>
            </a:r>
            <a:endParaRPr/>
          </a:p>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	</a:t>
            </a:r>
            <a:r>
              <a:rPr i="1" lang="sk-SK" sz="2400">
                <a:solidFill>
                  <a:srgbClr val="7F7F7F"/>
                </a:solidFill>
                <a:latin typeface="Calibri"/>
                <a:ea typeface="Calibri"/>
                <a:cs typeface="Calibri"/>
                <a:sym typeface="Calibri"/>
              </a:rPr>
              <a:t> veľkosti, vzdialenosti, materiály, teplotu, čas merania</a:t>
            </a:r>
            <a:endParaRPr b="1" sz="2400">
              <a:solidFill>
                <a:schemeClr val="dk1"/>
              </a:solidFill>
              <a:latin typeface="Calibri"/>
              <a:ea typeface="Calibri"/>
              <a:cs typeface="Calibri"/>
              <a:sym typeface="Calibri"/>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...nikdy neviete, ktorý údaj budete potrebovať a kto bude chcieť ďalej vaše údaje využiť </a:t>
            </a:r>
            <a:endParaRPr/>
          </a:p>
          <a:p>
            <a:pPr indent="-457200" lvl="0" marL="457200" marR="0" rtl="0" algn="l">
              <a:spcBef>
                <a:spcPts val="0"/>
              </a:spcBef>
              <a:spcAft>
                <a:spcPts val="0"/>
              </a:spcAft>
              <a:buNone/>
            </a:pPr>
            <a:r>
              <a:rPr i="1" lang="sk-SK" sz="2400">
                <a:solidFill>
                  <a:srgbClr val="7F7F7F"/>
                </a:solidFill>
                <a:latin typeface="Calibri"/>
                <a:ea typeface="Calibri"/>
                <a:cs typeface="Calibri"/>
                <a:sym typeface="Calibri"/>
              </a:rPr>
              <a:t>	</a:t>
            </a:r>
            <a:endParaRPr b="1" i="1" sz="24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8"/>
          <p:cNvSpPr txBox="1"/>
          <p:nvPr>
            <p:ph type="title"/>
          </p:nvPr>
        </p:nvSpPr>
        <p:spPr>
          <a:xfrm>
            <a:off x="72008" y="274638"/>
            <a:ext cx="8964488"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Ako </a:t>
            </a:r>
            <a:r>
              <a:rPr i="1" lang="sk-SK"/>
              <a:t>systematicky experimentovať?</a:t>
            </a:r>
            <a:endParaRPr i="1"/>
          </a:p>
        </p:txBody>
      </p:sp>
      <p:grpSp>
        <p:nvGrpSpPr>
          <p:cNvPr id="201" name="Google Shape;201;p8"/>
          <p:cNvGrpSpPr/>
          <p:nvPr/>
        </p:nvGrpSpPr>
        <p:grpSpPr>
          <a:xfrm>
            <a:off x="467544" y="1268760"/>
            <a:ext cx="8280920" cy="1656184"/>
            <a:chOff x="755576" y="1628800"/>
            <a:chExt cx="3456384" cy="3259481"/>
          </a:xfrm>
        </p:grpSpPr>
        <p:sp>
          <p:nvSpPr>
            <p:cNvPr id="202" name="Google Shape;202;p8"/>
            <p:cNvSpPr/>
            <p:nvPr/>
          </p:nvSpPr>
          <p:spPr>
            <a:xfrm>
              <a:off x="755576" y="1628800"/>
              <a:ext cx="3456384" cy="3259481"/>
            </a:xfrm>
            <a:prstGeom prst="roundRect">
              <a:avLst>
                <a:gd fmla="val 16667" name="adj"/>
              </a:avLst>
            </a:prstGeom>
            <a:solidFill>
              <a:srgbClr val="E5DFEC"/>
            </a:solidFill>
            <a:ln cap="flat" cmpd="sng" w="25400">
              <a:solidFill>
                <a:srgbClr val="B2A0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8"/>
            <p:cNvSpPr txBox="1"/>
            <p:nvPr/>
          </p:nvSpPr>
          <p:spPr>
            <a:xfrm>
              <a:off x="899592" y="1762239"/>
              <a:ext cx="3282313" cy="308919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4.	Nepodceňovať chyby merania</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zaznamenávať nepresnosti prístroja, odhadovať vplyvy zmeny iných parametrov</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a:t>
              </a:r>
              <a:r>
                <a:rPr i="1" lang="sk-SK" sz="2400">
                  <a:solidFill>
                    <a:srgbClr val="7F7F7F"/>
                  </a:solidFill>
                  <a:latin typeface="Calibri"/>
                  <a:ea typeface="Calibri"/>
                  <a:cs typeface="Calibri"/>
                  <a:sym typeface="Calibri"/>
                </a:rPr>
                <a:t>errorbar-y nie sú klišé </a:t>
              </a:r>
              <a:r>
                <a:rPr lang="sk-SK" sz="2400">
                  <a:solidFill>
                    <a:srgbClr val="7F7F7F"/>
                  </a:solidFill>
                  <a:latin typeface="Calibri"/>
                  <a:ea typeface="Calibri"/>
                  <a:cs typeface="Calibri"/>
                  <a:sym typeface="Calibri"/>
                </a:rPr>
                <a:t>– užitočné pri analýze dát </a:t>
              </a:r>
              <a:endParaRPr b="1" i="1" sz="2400">
                <a:solidFill>
                  <a:srgbClr val="7F7F7F"/>
                </a:solidFill>
                <a:latin typeface="Calibri"/>
                <a:ea typeface="Calibri"/>
                <a:cs typeface="Calibri"/>
                <a:sym typeface="Calibri"/>
              </a:endParaRPr>
            </a:p>
          </p:txBody>
        </p:sp>
      </p:grpSp>
      <p:sp>
        <p:nvSpPr>
          <p:cNvPr id="204" name="Google Shape;204;p8"/>
          <p:cNvSpPr/>
          <p:nvPr/>
        </p:nvSpPr>
        <p:spPr>
          <a:xfrm>
            <a:off x="467544" y="2996952"/>
            <a:ext cx="8280920" cy="1974950"/>
          </a:xfrm>
          <a:prstGeom prst="roundRect">
            <a:avLst>
              <a:gd fmla="val 16667" name="adj"/>
            </a:avLst>
          </a:prstGeom>
          <a:solidFill>
            <a:srgbClr val="CCC0D9">
              <a:alpha val="82745"/>
            </a:srgbClr>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8"/>
          <p:cNvSpPr txBox="1"/>
          <p:nvPr/>
        </p:nvSpPr>
        <p:spPr>
          <a:xfrm>
            <a:off x="812582" y="3025597"/>
            <a:ext cx="7863875" cy="193899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5.	Minimalizovať nepresnosti</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ideálne </a:t>
            </a:r>
            <a:r>
              <a:rPr b="1" i="1" lang="sk-SK" sz="2400">
                <a:solidFill>
                  <a:schemeClr val="accent4"/>
                </a:solidFill>
                <a:latin typeface="Calibri"/>
                <a:ea typeface="Calibri"/>
                <a:cs typeface="Calibri"/>
                <a:sym typeface="Calibri"/>
              </a:rPr>
              <a:t>zmerať to isté viackrát</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a) získame predstavu o spoľahlivosti výsledku a 		    spresníme meranie</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b) vyzerá to v prezentácii profesionálne a dôsledne</a:t>
            </a:r>
            <a:endParaRPr/>
          </a:p>
        </p:txBody>
      </p:sp>
      <p:grpSp>
        <p:nvGrpSpPr>
          <p:cNvPr id="206" name="Google Shape;206;p8"/>
          <p:cNvGrpSpPr/>
          <p:nvPr/>
        </p:nvGrpSpPr>
        <p:grpSpPr>
          <a:xfrm>
            <a:off x="467544" y="5085184"/>
            <a:ext cx="8280920" cy="1703224"/>
            <a:chOff x="755576" y="1628800"/>
            <a:chExt cx="3456384" cy="3386418"/>
          </a:xfrm>
        </p:grpSpPr>
        <p:sp>
          <p:nvSpPr>
            <p:cNvPr id="207" name="Google Shape;207;p8"/>
            <p:cNvSpPr/>
            <p:nvPr/>
          </p:nvSpPr>
          <p:spPr>
            <a:xfrm>
              <a:off x="755576" y="1628800"/>
              <a:ext cx="3456384" cy="3292891"/>
            </a:xfrm>
            <a:prstGeom prst="roundRect">
              <a:avLst>
                <a:gd fmla="val 16667" name="adj"/>
              </a:avLst>
            </a:prstGeom>
            <a:solidFill>
              <a:srgbClr val="7030A0">
                <a:alpha val="31764"/>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8"/>
            <p:cNvSpPr txBox="1"/>
            <p:nvPr/>
          </p:nvSpPr>
          <p:spPr>
            <a:xfrm>
              <a:off x="899592" y="1771969"/>
              <a:ext cx="3282313" cy="324324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6.	Neprispôsobovať výsledky teórii</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a:t>
              </a:r>
              <a:r>
                <a:rPr b="1" i="1" lang="sk-SK" sz="2400">
                  <a:solidFill>
                    <a:srgbClr val="5F497A"/>
                  </a:solidFill>
                  <a:latin typeface="Calibri"/>
                  <a:ea typeface="Calibri"/>
                  <a:cs typeface="Calibri"/>
                  <a:sym typeface="Calibri"/>
                </a:rPr>
                <a:t>funguje to opačne!</a:t>
              </a:r>
              <a:r>
                <a:rPr i="1" lang="sk-SK" sz="2400">
                  <a:solidFill>
                    <a:schemeClr val="dk1"/>
                  </a:solidFill>
                  <a:latin typeface="Calibri"/>
                  <a:ea typeface="Calibri"/>
                  <a:cs typeface="Calibri"/>
                  <a:sym typeface="Calibri"/>
                </a:rPr>
                <a:t> </a:t>
              </a:r>
              <a:r>
                <a:rPr lang="sk-SK" sz="2400">
                  <a:solidFill>
                    <a:schemeClr val="dk1"/>
                  </a:solidFill>
                  <a:latin typeface="Calibri"/>
                  <a:ea typeface="Calibri"/>
                  <a:cs typeface="Calibri"/>
                  <a:sym typeface="Calibri"/>
                </a:rPr>
                <a:t>chceme prísť na koreň javu, nie silou mocou dokázať nejakú teóriu</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a:t>
              </a:r>
              <a:r>
                <a:rPr i="1" lang="sk-SK" sz="2400">
                  <a:solidFill>
                    <a:schemeClr val="dk1"/>
                  </a:solidFill>
                  <a:latin typeface="Calibri"/>
                  <a:ea typeface="Calibri"/>
                  <a:cs typeface="Calibri"/>
                  <a:sym typeface="Calibri"/>
                </a:rPr>
                <a:t>be open – minded</a:t>
              </a:r>
              <a:r>
                <a:rPr lang="sk-SK" sz="2400">
                  <a:solidFill>
                    <a:schemeClr val="dk1"/>
                  </a:solidFill>
                  <a:latin typeface="Calibri"/>
                  <a:ea typeface="Calibri"/>
                  <a:cs typeface="Calibri"/>
                  <a:sym typeface="Calibri"/>
                </a:rPr>
                <a:t>: ľahšie nájdeme krajšie vysvetlenie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sk-SK"/>
              <a:t>Ako systematicky experimentovať?</a:t>
            </a:r>
            <a:endParaRPr/>
          </a:p>
        </p:txBody>
      </p:sp>
      <p:grpSp>
        <p:nvGrpSpPr>
          <p:cNvPr id="214" name="Google Shape;214;p9"/>
          <p:cNvGrpSpPr/>
          <p:nvPr/>
        </p:nvGrpSpPr>
        <p:grpSpPr>
          <a:xfrm>
            <a:off x="395536" y="1484784"/>
            <a:ext cx="8280920" cy="1656184"/>
            <a:chOff x="755576" y="1628800"/>
            <a:chExt cx="3456384" cy="3292891"/>
          </a:xfrm>
        </p:grpSpPr>
        <p:sp>
          <p:nvSpPr>
            <p:cNvPr id="215" name="Google Shape;215;p9"/>
            <p:cNvSpPr/>
            <p:nvPr/>
          </p:nvSpPr>
          <p:spPr>
            <a:xfrm>
              <a:off x="755576" y="1628800"/>
              <a:ext cx="3456384" cy="3292891"/>
            </a:xfrm>
            <a:prstGeom prst="roundRect">
              <a:avLst>
                <a:gd fmla="val 16667" name="adj"/>
              </a:avLst>
            </a:prstGeom>
            <a:solidFill>
              <a:srgbClr val="E5B8B7"/>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9"/>
            <p:cNvSpPr txBox="1"/>
            <p:nvPr/>
          </p:nvSpPr>
          <p:spPr>
            <a:xfrm>
              <a:off x="875798" y="1915138"/>
              <a:ext cx="3282313" cy="238654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None/>
              </a:pPr>
              <a:r>
                <a:rPr b="1" lang="sk-SK" sz="2400">
                  <a:solidFill>
                    <a:schemeClr val="dk1"/>
                  </a:solidFill>
                  <a:latin typeface="Calibri"/>
                  <a:ea typeface="Calibri"/>
                  <a:cs typeface="Calibri"/>
                  <a:sym typeface="Calibri"/>
                </a:rPr>
                <a:t>7.	Rozumné množstvo experimentov</a:t>
              </a:r>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meniť parameter v takých intervaloch, aby nám nič neušlo</a:t>
              </a:r>
              <a:endParaRPr sz="2400">
                <a:solidFill>
                  <a:schemeClr val="dk1"/>
                </a:solidFill>
                <a:latin typeface="Calibri"/>
                <a:ea typeface="Calibri"/>
                <a:cs typeface="Calibri"/>
                <a:sym typeface="Calibri"/>
              </a:endParaRPr>
            </a:p>
            <a:p>
              <a:pPr indent="-457200" lvl="0" marL="457200" marR="0" rtl="0" algn="l">
                <a:spcBef>
                  <a:spcPts val="0"/>
                </a:spcBef>
                <a:spcAft>
                  <a:spcPts val="0"/>
                </a:spcAft>
                <a:buNone/>
              </a:pPr>
              <a:r>
                <a:rPr lang="sk-SK" sz="2400">
                  <a:solidFill>
                    <a:schemeClr val="dk1"/>
                  </a:solidFill>
                  <a:latin typeface="Calibri"/>
                  <a:ea typeface="Calibri"/>
                  <a:cs typeface="Calibri"/>
                  <a:sym typeface="Calibri"/>
                </a:rPr>
                <a:t>	</a:t>
              </a:r>
              <a:r>
                <a:rPr i="1" lang="sk-SK" sz="2400">
                  <a:solidFill>
                    <a:schemeClr val="dk1"/>
                  </a:solidFill>
                  <a:latin typeface="Calibri"/>
                  <a:ea typeface="Calibri"/>
                  <a:cs typeface="Calibri"/>
                  <a:sym typeface="Calibri"/>
                </a:rPr>
                <a:t>detailnejšie skúmanie zaujímavých oblastí</a:t>
              </a:r>
              <a:endParaRPr/>
            </a:p>
          </p:txBody>
        </p:sp>
      </p:grpSp>
      <p:graphicFrame>
        <p:nvGraphicFramePr>
          <p:cNvPr id="217" name="Google Shape;217;p9"/>
          <p:cNvGraphicFramePr/>
          <p:nvPr/>
        </p:nvGraphicFramePr>
        <p:xfrm>
          <a:off x="0" y="3898776"/>
          <a:ext cx="8820472" cy="2959224"/>
        </p:xfrm>
        <a:graphic>
          <a:graphicData uri="http://schemas.openxmlformats.org/drawingml/2006/chart">
            <c:chart r:id="rId3"/>
          </a:graphicData>
        </a:graphic>
      </p:graphicFrame>
      <p:sp>
        <p:nvSpPr>
          <p:cNvPr id="218" name="Google Shape;218;p9"/>
          <p:cNvSpPr/>
          <p:nvPr/>
        </p:nvSpPr>
        <p:spPr>
          <a:xfrm>
            <a:off x="755576" y="4293096"/>
            <a:ext cx="1872208" cy="1656184"/>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9"/>
          <p:cNvSpPr txBox="1"/>
          <p:nvPr/>
        </p:nvSpPr>
        <p:spPr>
          <a:xfrm>
            <a:off x="539552" y="3356992"/>
            <a:ext cx="273630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800">
                <a:solidFill>
                  <a:schemeClr val="dk1"/>
                </a:solidFill>
                <a:latin typeface="Calibri"/>
                <a:ea typeface="Calibri"/>
                <a:cs typeface="Calibri"/>
                <a:sym typeface="Calibri"/>
              </a:rPr>
              <a:t>Zaujímavá oblasť</a:t>
            </a:r>
            <a:endParaRPr sz="2800">
              <a:solidFill>
                <a:schemeClr val="dk1"/>
              </a:solidFill>
              <a:latin typeface="Calibri"/>
              <a:ea typeface="Calibri"/>
              <a:cs typeface="Calibri"/>
              <a:sym typeface="Calibri"/>
            </a:endParaRPr>
          </a:p>
        </p:txBody>
      </p:sp>
      <p:sp>
        <p:nvSpPr>
          <p:cNvPr id="220" name="Google Shape;220;p9"/>
          <p:cNvSpPr/>
          <p:nvPr/>
        </p:nvSpPr>
        <p:spPr>
          <a:xfrm>
            <a:off x="3347864" y="3429000"/>
            <a:ext cx="504056" cy="432048"/>
          </a:xfrm>
          <a:prstGeom prst="rightArrow">
            <a:avLst>
              <a:gd fmla="val 50000" name="adj1"/>
              <a:gd fmla="val 50000" name="adj2"/>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9"/>
          <p:cNvSpPr txBox="1"/>
          <p:nvPr/>
        </p:nvSpPr>
        <p:spPr>
          <a:xfrm>
            <a:off x="3707904" y="3356992"/>
            <a:ext cx="396044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sk-SK" sz="2800">
                <a:solidFill>
                  <a:schemeClr val="dk1"/>
                </a:solidFill>
                <a:latin typeface="Calibri"/>
                <a:ea typeface="Calibri"/>
                <a:cs typeface="Calibri"/>
                <a:sym typeface="Calibri"/>
              </a:rPr>
              <a:t>Podrobnejšie skúmanie</a:t>
            </a:r>
            <a:endParaRPr sz="2800">
              <a:solidFill>
                <a:schemeClr val="dk1"/>
              </a:solidFill>
              <a:latin typeface="Calibri"/>
              <a:ea typeface="Calibri"/>
              <a:cs typeface="Calibri"/>
              <a:sym typeface="Calibri"/>
            </a:endParaRPr>
          </a:p>
        </p:txBody>
      </p:sp>
      <p:grpSp>
        <p:nvGrpSpPr>
          <p:cNvPr id="222" name="Google Shape;222;p9"/>
          <p:cNvGrpSpPr/>
          <p:nvPr/>
        </p:nvGrpSpPr>
        <p:grpSpPr>
          <a:xfrm>
            <a:off x="2627784" y="4077072"/>
            <a:ext cx="4320480" cy="2304256"/>
            <a:chOff x="2627784" y="4077072"/>
            <a:chExt cx="4320480" cy="2304256"/>
          </a:xfrm>
        </p:grpSpPr>
        <p:grpSp>
          <p:nvGrpSpPr>
            <p:cNvPr id="223" name="Google Shape;223;p9"/>
            <p:cNvGrpSpPr/>
            <p:nvPr/>
          </p:nvGrpSpPr>
          <p:grpSpPr>
            <a:xfrm>
              <a:off x="2627784" y="4077072"/>
              <a:ext cx="4320480" cy="2304256"/>
              <a:chOff x="2627784" y="4077072"/>
              <a:chExt cx="4320480" cy="2304256"/>
            </a:xfrm>
          </p:grpSpPr>
          <p:graphicFrame>
            <p:nvGraphicFramePr>
              <p:cNvPr id="224" name="Google Shape;224;p9"/>
              <p:cNvGraphicFramePr/>
              <p:nvPr/>
            </p:nvGraphicFramePr>
            <p:xfrm>
              <a:off x="3635896" y="4077072"/>
              <a:ext cx="3312368" cy="2304256"/>
            </p:xfrm>
            <a:graphic>
              <a:graphicData uri="http://schemas.openxmlformats.org/drawingml/2006/chart">
                <c:chart r:id="rId4"/>
              </a:graphicData>
            </a:graphic>
          </p:graphicFrame>
          <p:cxnSp>
            <p:nvCxnSpPr>
              <p:cNvPr id="225" name="Google Shape;225;p9"/>
              <p:cNvCxnSpPr/>
              <p:nvPr/>
            </p:nvCxnSpPr>
            <p:spPr>
              <a:xfrm flipH="1" rot="10800000">
                <a:off x="2627784" y="4077072"/>
                <a:ext cx="1008112" cy="216024"/>
              </a:xfrm>
              <a:prstGeom prst="straightConnector1">
                <a:avLst/>
              </a:prstGeom>
              <a:noFill/>
              <a:ln cap="flat" cmpd="sng" w="9525">
                <a:solidFill>
                  <a:schemeClr val="dk1"/>
                </a:solidFill>
                <a:prstDash val="solid"/>
                <a:round/>
                <a:headEnd len="sm" w="sm" type="none"/>
                <a:tailEnd len="sm" w="sm" type="none"/>
              </a:ln>
            </p:spPr>
          </p:cxnSp>
          <p:cxnSp>
            <p:nvCxnSpPr>
              <p:cNvPr id="226" name="Google Shape;226;p9"/>
              <p:cNvCxnSpPr/>
              <p:nvPr/>
            </p:nvCxnSpPr>
            <p:spPr>
              <a:xfrm>
                <a:off x="2627784" y="5949280"/>
                <a:ext cx="1008112" cy="432048"/>
              </a:xfrm>
              <a:prstGeom prst="straightConnector1">
                <a:avLst/>
              </a:prstGeom>
              <a:noFill/>
              <a:ln cap="flat" cmpd="sng" w="9525">
                <a:solidFill>
                  <a:schemeClr val="dk1"/>
                </a:solidFill>
                <a:prstDash val="solid"/>
                <a:round/>
                <a:headEnd len="sm" w="sm" type="none"/>
                <a:tailEnd len="sm" w="sm" type="none"/>
              </a:ln>
            </p:spPr>
          </p:cxnSp>
        </p:grpSp>
        <p:graphicFrame>
          <p:nvGraphicFramePr>
            <p:cNvPr id="227" name="Google Shape;227;p9"/>
            <p:cNvGraphicFramePr/>
            <p:nvPr/>
          </p:nvGraphicFramePr>
          <p:xfrm>
            <a:off x="3635896" y="4149080"/>
            <a:ext cx="3312368" cy="2232248"/>
          </p:xfrm>
          <a:graphic>
            <a:graphicData uri="http://schemas.openxmlformats.org/drawingml/2006/chart">
              <c:chart r:id="rId5"/>
            </a:graphicData>
          </a:graphic>
        </p:graphicFrame>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tiv sady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sady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2015-07-23T21:11:04Z</dcterms:created>
  <dc:creator>Natalia Ruzickova</dc:creator>
</cp:coreProperties>
</file>